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7" d="100"/>
          <a:sy n="127" d="100"/>
        </p:scale>
        <p:origin x="5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9560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"THE ASK" (line 1 of 3): Small seeds of kindness / planted in a shared spring soil / grow a church for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"THE ASK" (line 2 of 3): Small seeds of kindness / planted in a shared spring soil / grow a church for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"THE ASK" (line 3 of 3): Small seeds of kindness / planted in a shared spring soil / grow a church for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"GIVING AS BELONGING" (line 1 of 3): Not a fee, a bond / your hand upon the chalice / keeps its small flame lit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"GIVING AS BELONGING" (line 2 of 3): Not a fee, a bond / your hand upon the chalice / keeps its small flame lit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"GIVING AS BELONGING" (line 3 of 3): Not a fee, a bond / your hand upon the chalice / keeps its small flame lit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"WHAT COMES BACK" (line 1 of 3): Give what you can spare / find community, comfort / waiting in return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"WHAT COMES BACK" (line 2 of 3): Give what you can spare / find community, comfort / waiting in return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"WHAT COMES BACK" (line 3 of 3): Give what you can spare / find community, comfort / waiting in return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"CLOSING CALL" (line 1 of 3): One pledge, many hands / together we build the roof / that shelters us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"CLOSING CALL" (line 2 of 3): One pledge, many hands / together we build the roof / that shelters us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UU DeLand Pledge/Giving Haiku — "CLOSING CALL" (line 3 of 3): One pledge, many hands / together we build the roof / that shelters us all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6000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slow" advClick="0" advTm="600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seedl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Small seeds of kindness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ASK   ·   LINE 1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seedl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planted in a shared spring soil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ASK   ·   LINE 2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seedl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grow a church for all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ASK   ·   LINE 3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fi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Not a fee, a bond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GIVING AS BELONGING   ·   LINE 1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fi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your hand upon the chalice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GIVING AS BELONGING   ·   LINE 2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fi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keeps its small flame lit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GIVING AS BELONGING   ·   LINE 3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handshol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Give what you can spare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COMES BACK   ·   LINE 1 OF 3</a:t>
            </a:r>
            <a:endParaRPr lang="en-US" sz="1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6000">
        <p14:reveal/>
      </p:transition>
    </mc:Choice>
    <mc:Fallback xmlns="">
      <p:transition spd="slow" advClick="0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handshol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find community, comfort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COMES BACK   ·   LINE 2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handshold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waiting in return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COMES BACK   ·   LINE 3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peopleroo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 pledge, many hands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CLOSING CALL   ·   LINE 1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peopleroo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together we build the roof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CLOSING CALL   ·   LINE 2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463040" y="-146304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Shape 1"/>
          <p:cNvSpPr/>
          <p:nvPr/>
        </p:nvSpPr>
        <p:spPr>
          <a:xfrm>
            <a:off x="10728655" y="5394960"/>
            <a:ext cx="2926080" cy="2926080"/>
          </a:xfrm>
          <a:prstGeom prst="ellipse">
            <a:avLst/>
          </a:prstGeom>
          <a:solidFill>
            <a:srgbClr val="5A57B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2"/>
          <p:cNvSpPr/>
          <p:nvPr/>
        </p:nvSpPr>
        <p:spPr>
          <a:xfrm>
            <a:off x="5410048" y="594360"/>
            <a:ext cx="1371600" cy="1371600"/>
          </a:xfrm>
          <a:prstGeom prst="ellipse">
            <a:avLst/>
          </a:prstGeom>
          <a:solidFill>
            <a:srgbClr val="E6CF89"/>
          </a:solidFill>
          <a:ln/>
          <a:effectLst>
            <a:outerShdw blurRad="76200" dist="38100" dir="5400000" algn="bl" rotWithShape="0">
              <a:srgbClr val="000000">
                <a:alpha val="35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5" name="Image 0" descr="peopleroo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7228" y="891540"/>
            <a:ext cx="777240" cy="7772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48640" y="2377440"/>
            <a:ext cx="11094415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600" i="1" dirty="0">
                <a:solidFill>
                  <a:srgbClr val="F6F5F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that shelters us all</a:t>
            </a:r>
            <a:endParaRPr lang="en-US" sz="5600" dirty="0"/>
          </a:p>
        </p:txBody>
      </p:sp>
      <p:sp>
        <p:nvSpPr>
          <p:cNvPr id="7" name="Shape 4"/>
          <p:cNvSpPr/>
          <p:nvPr/>
        </p:nvSpPr>
        <p:spPr>
          <a:xfrm>
            <a:off x="5272888" y="4617720"/>
            <a:ext cx="1645920" cy="0"/>
          </a:xfrm>
          <a:prstGeom prst="line">
            <a:avLst/>
          </a:prstGeom>
          <a:noFill/>
          <a:ln w="19050">
            <a:solidFill>
              <a:srgbClr val="E6CF89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0" y="626364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kern="0" spc="200" dirty="0">
                <a:solidFill>
                  <a:srgbClr val="E6CF8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CLOSING CALL   ·   LINE 3 OF 3</a:t>
            </a:r>
            <a:endParaRPr lang="en-US" sz="1300" dirty="0"/>
          </a:p>
        </p:txBody>
      </p:sp>
    </p:spTree>
  </p:cSld>
  <p:clrMapOvr>
    <a:masterClrMapping/>
  </p:clrMapOvr>
  <p:transition spd="slow" advClick="0" advTm="6000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564</Words>
  <Application>Microsoft Macintosh PowerPoint</Application>
  <PresentationFormat>Widescreen</PresentationFormat>
  <Paragraphs>48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John Cupak</cp:lastModifiedBy>
  <cp:revision>7</cp:revision>
  <dcterms:created xsi:type="dcterms:W3CDTF">2026-08-14T20:53:24Z</dcterms:created>
  <dcterms:modified xsi:type="dcterms:W3CDTF">2026-08-25T15:31:08Z</dcterms:modified>
</cp:coreProperties>
</file>