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7"/>
    <p:restoredTop sz="94658"/>
  </p:normalViewPr>
  <p:slideViewPr>
    <p:cSldViewPr snapToGrid="0">
      <p:cViewPr varScale="1">
        <p:scale>
          <a:sx n="113" d="100"/>
          <a:sy n="113" d="100"/>
        </p:scale>
        <p:origin x="19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FA1B4-5EF9-35D5-89A1-007E7ED01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DE028A-0642-EB49-0706-66D3BCC1E4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44EF7-6A0F-FDD2-45B0-ED523249A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C30C3-F16A-C297-B771-929819B3E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05F21-4C24-8674-1510-D8AFCBAC5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14216"/>
      </p:ext>
    </p:extLst>
  </p:cSld>
  <p:clrMapOvr>
    <a:masterClrMapping/>
  </p:clrMapOvr>
  <p:transition spd="slow" advClick="0" advTm="8639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2F4F8-6AB6-A898-77E1-AD199FC52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CD23-570A-C655-DB8A-FB27A7BBC6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F94D2-D6F5-5622-CA66-D7861F0BE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0F1EE-A5EC-C5B2-5F0E-9FF465002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F4966-5569-3B49-73E0-82066A3D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361391"/>
      </p:ext>
    </p:extLst>
  </p:cSld>
  <p:clrMapOvr>
    <a:masterClrMapping/>
  </p:clrMapOvr>
  <p:transition spd="slow" advClick="0" advTm="8639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5D65-0FE0-DF8D-DD2C-4B1201C12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5357D-5473-825C-3132-520BDA150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AB6F5-C4D1-B0B6-7F64-52AEFA3C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6CDCB-7D0A-F74A-D982-C454157DC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200683-88E8-14C2-C1DC-A5BE246FA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239534"/>
      </p:ext>
    </p:extLst>
  </p:cSld>
  <p:clrMapOvr>
    <a:masterClrMapping/>
  </p:clrMapOvr>
  <p:transition spd="slow" advClick="0" advTm="8639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FA4EE-3E78-3CA5-E18F-E3554B26B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2F98B-9987-E405-7F8D-7981E3BA52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2F94A-1116-F6F1-E4CF-5D56CAB69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9818E5-3C98-C4A4-6E68-F10113E07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2C4C87-723F-FF1C-16D3-60EA7534A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81D4F6-5BFF-2969-02F7-30CD980D4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537278"/>
      </p:ext>
    </p:extLst>
  </p:cSld>
  <p:clrMapOvr>
    <a:masterClrMapping/>
  </p:clrMapOvr>
  <p:transition spd="slow" advClick="0" advTm="8639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A3F8B-E5F9-345C-A6C3-BFFF7F690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FE531-2886-DF5E-348E-8F7FD8220F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B1B32F-A250-171E-2050-7B0CE3BED7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7884FE-6842-4B2B-5A56-232AFD5EB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7C1C2A-6D17-8DAB-5379-15412DC681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5BED63-DC24-4456-C7D5-60AB0753E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065921-F338-A15A-6344-DC0571F04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E40A20-DE74-1AAD-E2D1-796335E10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96734"/>
      </p:ext>
    </p:extLst>
  </p:cSld>
  <p:clrMapOvr>
    <a:masterClrMapping/>
  </p:clrMapOvr>
  <p:transition spd="slow" advClick="0" advTm="8639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728B3-F793-97A7-71F8-734CF4EEB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8C832F-AF18-D2CA-A797-8B61759CE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152901-A118-B41A-938B-605743842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9E95D6-CCEE-D886-5FF5-B6D83082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390203"/>
      </p:ext>
    </p:extLst>
  </p:cSld>
  <p:clrMapOvr>
    <a:masterClrMapping/>
  </p:clrMapOvr>
  <p:transition spd="slow" advClick="0" advTm="8639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2210EE-41D7-A547-8E8F-FEAEC3673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2E487E-AA4A-D868-B2D3-8FA9FECCD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BCD1C4-868E-A9A6-7E34-6F8961AC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913179"/>
      </p:ext>
    </p:extLst>
  </p:cSld>
  <p:clrMapOvr>
    <a:masterClrMapping/>
  </p:clrMapOvr>
  <p:transition spd="slow" advClick="0" advTm="8639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80E33-0D02-94F3-29EB-4CA044C83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D5C975-B5FB-9BC3-556F-7EC45E576F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4198F1-62F0-2DBE-F487-9F58A31799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ADABDB-510D-7345-CDEE-975B69AAB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E3230-B5B2-4B99-BB31-36BF4C4B3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CFEB10-FF9D-6902-DEC4-50F12F6A2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703163"/>
      </p:ext>
    </p:extLst>
  </p:cSld>
  <p:clrMapOvr>
    <a:masterClrMapping/>
  </p:clrMapOvr>
  <p:transition spd="slow" advClick="0" advTm="8639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6E8DC-0466-E1D6-8C50-7C4AA89BE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CB9C83-B579-1443-BC0D-05384555C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2E630C-4EA5-FF78-ECD2-8E90347B8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9A79BD-F8FC-6182-75A6-A217D09B0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35E60-CE86-C772-1730-3215BD34D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0A2B93-B85D-D0BE-F596-F1A70804F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147611"/>
      </p:ext>
    </p:extLst>
  </p:cSld>
  <p:clrMapOvr>
    <a:masterClrMapping/>
  </p:clrMapOvr>
  <p:transition spd="slow" advClick="0" advTm="8639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8A231-0CB2-4F1D-7983-701328085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2143D-53E8-64A9-1959-66D74FEE7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0083D-556B-386A-4BB0-58CD2ACD2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57A1C-128C-E3F4-B3FD-7BCED56CD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9D3E4-46A3-FA8C-7AC7-A25358583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490107"/>
      </p:ext>
    </p:extLst>
  </p:cSld>
  <p:clrMapOvr>
    <a:masterClrMapping/>
  </p:clrMapOvr>
  <p:transition spd="slow" advClick="0" advTm="8639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D8A3-CBB7-B845-4FE8-C0F4B37A30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48C7-06E2-BEF4-C377-34D328393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EAB0C-0CB3-50DC-1C04-F46F0142A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C3BCCE-F68C-61F2-C8B7-9ABD1B4DA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66B80-A41C-A163-EA68-779EAA578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984931"/>
      </p:ext>
    </p:extLst>
  </p:cSld>
  <p:clrMapOvr>
    <a:masterClrMapping/>
  </p:clrMapOvr>
  <p:transition spd="slow" advClick="0" advTm="86399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34131E-F02D-0E63-7584-63BAA175B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24FF6-8FA7-021E-DF04-628C5017BE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80D8B-EEF1-3151-3384-CE50ABA1FD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54E540-C345-EA49-B93D-079B10243014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A6D31-BEBB-98D3-9D12-40CACD3E0C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5219B-7489-16DA-F4D8-036E814BC8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AE51F0-9920-0D45-98EE-7F5ED44959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093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86399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8DAA62-BB2A-F7D9-EEF0-BD237C06E87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97476" y="-427834"/>
            <a:ext cx="12986951" cy="14282579"/>
          </a:xfrm>
          <a:prstGeom prst="rect">
            <a:avLst/>
          </a:prstGeom>
        </p:spPr>
      </p:pic>
      <p:sp>
        <p:nvSpPr>
          <p:cNvPr id="10" name="Up Arrow 9">
            <a:extLst>
              <a:ext uri="{FF2B5EF4-FFF2-40B4-BE49-F238E27FC236}">
                <a16:creationId xmlns:a16="http://schemas.microsoft.com/office/drawing/2014/main" id="{3279383D-22EB-E4BD-10E7-1A93CBD0B772}"/>
              </a:ext>
            </a:extLst>
          </p:cNvPr>
          <p:cNvSpPr/>
          <p:nvPr/>
        </p:nvSpPr>
        <p:spPr>
          <a:xfrm>
            <a:off x="9154632" y="1095153"/>
            <a:ext cx="1116418" cy="1552354"/>
          </a:xfrm>
          <a:prstGeom prst="upArrow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251758"/>
      </p:ext>
    </p:extLst>
  </p:cSld>
  <p:clrMapOvr>
    <a:masterClrMapping/>
  </p:clrMapOvr>
  <p:transition spd="slow" advClick="0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02A934-A186-E591-EE50-AC91EDE6C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7860" y="-7064788"/>
            <a:ext cx="13567719" cy="1491685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B3ACBD0-9646-46BB-15EF-2F74357AE5EA}"/>
              </a:ext>
            </a:extLst>
          </p:cNvPr>
          <p:cNvSpPr/>
          <p:nvPr/>
        </p:nvSpPr>
        <p:spPr>
          <a:xfrm>
            <a:off x="2520778" y="1124465"/>
            <a:ext cx="6227806" cy="45102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933204"/>
      </p:ext>
    </p:extLst>
  </p:cSld>
  <p:clrMapOvr>
    <a:masterClrMapping/>
  </p:clrMapOvr>
  <p:transition spd="slow" advClick="0" advTm="1000">
    <p:fade/>
  </p:transition>
</p:sld>
</file>

<file path=ppt/theme/theme1.xml><?xml version="1.0" encoding="utf-8"?>
<a:theme xmlns:a="http://schemas.openxmlformats.org/drawingml/2006/main" name="Committee Repo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明朝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Committee Report</Template>
  <TotalTime>25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Committee Report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Cupak</dc:creator>
  <cp:lastModifiedBy>John Cupak</cp:lastModifiedBy>
  <cp:revision>1</cp:revision>
  <dcterms:created xsi:type="dcterms:W3CDTF">2026-08-25T14:57:26Z</dcterms:created>
  <dcterms:modified xsi:type="dcterms:W3CDTF">2026-08-25T15:23:24Z</dcterms:modified>
</cp:coreProperties>
</file>