
<file path=[Content_Types].xml><?xml version="1.0" encoding="utf-8"?>
<Types xmlns="http://schemas.openxmlformats.org/package/2006/content-types">
  <Default Extension="jpeg" ContentType="image/jpeg"/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141"/>
    <p:restoredTop sz="94610"/>
  </p:normalViewPr>
  <p:slideViewPr>
    <p:cSldViewPr snapToGrid="0" snapToObjects="1">
      <p:cViewPr varScale="1">
        <p:scale>
          <a:sx n="127" d="100"/>
          <a:sy n="127" d="100"/>
        </p:scale>
        <p:origin x="5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5318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1, sign 1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1, sign 2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1, sign 3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1, sign 4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1, tagline sign (script)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2, sign 1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2, sign 2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2, sign 3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2, sign 4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2, tagline sign (script)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3, sign 1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3, sign 2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3, sign 3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3, sign 4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3, tagline sign (script)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4, sign 1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4, sign 2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4, sign 3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4, sign 4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4, tagline sign (script)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5, sign 1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5, sign 2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5, sign 3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5, sign 4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5, tagline sign (script)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6, sign 1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6, sign 2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6, sign 3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6, sign 4 of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6, tagline sign (script)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Closing signature sign before the loop restarts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OUR CHALICE GLOWS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OUR VALUES SOAR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BUT KEEPING LIGHTS ON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TAKES A LITTLE MORE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200" i="1" spc="600" dirty="0">
                <a:solidFill>
                  <a:srgbClr val="FFFFFF"/>
                </a:solidFill>
                <a:latin typeface="Brush Script MT" pitchFamily="34" charset="0"/>
                <a:ea typeface="Brush Script MT" pitchFamily="34" charset="-122"/>
                <a:cs typeface="Brush Script MT" pitchFamily="34" charset="-120"/>
              </a:rPr>
              <a:t>Pledge Today</a:t>
            </a:r>
            <a:endParaRPr lang="en-US" sz="7200" spc="600" dirty="0"/>
          </a:p>
        </p:txBody>
      </p:sp>
    </p:spTree>
  </p:cSld>
  <p:clrMapOvr>
    <a:masterClrMapping/>
  </p:clrMapOvr>
  <p:transition spd="med" advClick="0" advTm="3800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SEVEN PRINCIPLES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ONE FULL PLATE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IF YOU HAVEN'T PLEDGED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IT'S NOT TOO LATE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200" i="1" spc="600" dirty="0">
                <a:solidFill>
                  <a:srgbClr val="FFFFFF"/>
                </a:solidFill>
                <a:latin typeface="Brush Script MT" pitchFamily="34" charset="0"/>
                <a:ea typeface="Brush Script MT" pitchFamily="34" charset="-122"/>
                <a:cs typeface="Brush Script MT" pitchFamily="34" charset="-120"/>
              </a:rPr>
              <a:t>UU DeLand</a:t>
            </a:r>
            <a:endParaRPr lang="en-US" sz="7200" spc="600" dirty="0"/>
          </a:p>
        </p:txBody>
      </p:sp>
    </p:spTree>
  </p:cSld>
  <p:clrMapOvr>
    <a:masterClrMapping/>
  </p:clrMapOvr>
  <p:transition spd="med" advClick="0" advTm="3800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WE WELCOME DOUBT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WE WELCOME FAITH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WE ALSO WELCOME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YOUR GENEROUS STAKE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200" i="1" spc="600" dirty="0">
                <a:solidFill>
                  <a:srgbClr val="FFFFFF"/>
                </a:solidFill>
                <a:latin typeface="Brush Script MT" pitchFamily="34" charset="0"/>
                <a:ea typeface="Brush Script MT" pitchFamily="34" charset="-122"/>
                <a:cs typeface="Brush Script MT" pitchFamily="34" charset="-120"/>
              </a:rPr>
              <a:t>Pledge Sunday</a:t>
            </a:r>
            <a:endParaRPr lang="en-US" sz="7200" spc="600" dirty="0"/>
          </a:p>
        </p:txBody>
      </p:sp>
    </p:spTree>
  </p:cSld>
  <p:clrMapOvr>
    <a:masterClrMapping/>
  </p:clrMapOvr>
  <p:transition spd="med" advClick="0" advTm="3800">
    <p:pu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NO CREED TO SIGN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NO DOGMA'S BINDING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JUST A BUDGET GAP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THAT NEEDS SOME FINDING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200" i="1" spc="600" dirty="0">
                <a:solidFill>
                  <a:srgbClr val="FFFFFF"/>
                </a:solidFill>
                <a:latin typeface="Brush Script MT" pitchFamily="34" charset="0"/>
                <a:ea typeface="Brush Script MT" pitchFamily="34" charset="-122"/>
                <a:cs typeface="Brush Script MT" pitchFamily="34" charset="-120"/>
              </a:rPr>
              <a:t>Give Today</a:t>
            </a:r>
            <a:endParaRPr lang="en-US" sz="7200" spc="600" dirty="0"/>
          </a:p>
        </p:txBody>
      </p:sp>
    </p:spTree>
  </p:cSld>
  <p:clrMapOvr>
    <a:masterClrMapping/>
  </p:clrMapOvr>
  <p:transition spd="med" advClick="0" advTm="3800">
    <p:pu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SPIRIT FREE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MIND WIDE OPEN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BUT THE FURNACE BILL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STILL NEEDS A TOKEN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200" i="1" spc="600" dirty="0">
                <a:solidFill>
                  <a:srgbClr val="FFFFFF"/>
                </a:solidFill>
                <a:latin typeface="Brush Script MT" pitchFamily="34" charset="0"/>
                <a:ea typeface="Brush Script MT" pitchFamily="34" charset="-122"/>
                <a:cs typeface="Brush Script MT" pitchFamily="34" charset="-120"/>
              </a:rPr>
              <a:t>Pledge Now</a:t>
            </a:r>
            <a:endParaRPr lang="en-US" sz="7200" spc="600" dirty="0"/>
          </a:p>
        </p:txBody>
      </p:sp>
    </p:spTree>
  </p:cSld>
  <p:clrMapOvr>
    <a:masterClrMapping/>
  </p:clrMapOvr>
  <p:transition spd="med" advClick="0" advTm="3800">
    <p:push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LOVE IS THE DOCTRINE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THIS CHURCH DOTH TEACH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SO IS A PLEDGE CARD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800" b="1" kern="0" spc="100" dirty="0">
                <a:solidFill>
                  <a:srgbClr val="FFFFFF"/>
                </a:solidFill>
                <a:latin typeface="Arial Black" pitchFamily="34" charset="0"/>
                <a:ea typeface="Arial Black" pitchFamily="34" charset="-122"/>
                <a:cs typeface="Arial Black" pitchFamily="34" charset="-120"/>
              </a:rPr>
              <a:t>WELL WITHIN YOUR REACH</a:t>
            </a:r>
            <a:endParaRPr lang="en-US" sz="3800" dirty="0"/>
          </a:p>
        </p:txBody>
      </p:sp>
    </p:spTree>
  </p:cSld>
  <p:clrMapOvr>
    <a:masterClrMapping/>
  </p:clrMapOvr>
  <p:transition spd="med" advClick="0" advTm="2200">
    <p:push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200" i="1" kern="0" spc="600" dirty="0">
                <a:solidFill>
                  <a:srgbClr val="FFFFFF"/>
                </a:solidFill>
                <a:latin typeface="Brush Script MT" pitchFamily="34" charset="0"/>
                <a:ea typeface="Brush Script MT" pitchFamily="34" charset="-122"/>
                <a:cs typeface="Brush Script MT" pitchFamily="34" charset="-120"/>
              </a:rPr>
              <a:t>UU DeLand</a:t>
            </a:r>
            <a:endParaRPr lang="en-US" sz="7200" spc="600" dirty="0"/>
          </a:p>
        </p:txBody>
      </p:sp>
    </p:spTree>
  </p:cSld>
  <p:clrMapOvr>
    <a:masterClrMapping/>
  </p:clrMapOvr>
  <p:transition spd="med" advClick="0" advTm="3800">
    <p:pu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urma_shave/background_blurr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8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510839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2"/>
          <p:cNvSpPr/>
          <p:nvPr/>
        </p:nvSpPr>
        <p:spPr>
          <a:xfrm>
            <a:off x="8543696" y="5349240"/>
            <a:ext cx="137160" cy="1554480"/>
          </a:xfrm>
          <a:prstGeom prst="rect">
            <a:avLst/>
          </a:prstGeom>
          <a:solidFill>
            <a:srgbClr val="9A9A9A"/>
          </a:solidFill>
          <a:ln w="12700">
            <a:solidFill>
              <a:srgbClr val="6E6E6E"/>
            </a:solidFill>
            <a:prstDash val="solid"/>
          </a:ln>
          <a:effectLst>
            <a:outerShdw blurRad="38100" dist="254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2227936" y="3877056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000000">
              <a:alpha val="35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2163928" y="3794760"/>
            <a:ext cx="7863840" cy="1600200"/>
          </a:xfrm>
          <a:prstGeom prst="roundRect">
            <a:avLst>
              <a:gd name="adj" fmla="val 1714"/>
            </a:avLst>
          </a:prstGeom>
          <a:solidFill>
            <a:srgbClr val="8B2323"/>
          </a:solidFill>
          <a:ln w="38100">
            <a:solidFill>
              <a:srgbClr val="FFFFFF"/>
            </a:solidFill>
            <a:prstDash val="solid"/>
          </a:ln>
          <a:effectLst>
            <a:outerShdw blurRad="101600" dist="38100" dir="54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2392528" y="3794760"/>
            <a:ext cx="740664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200" spc="300" dirty="0">
                <a:solidFill>
                  <a:srgbClr val="FFFFFF"/>
                </a:solidFill>
                <a:latin typeface="Brush Script MT" pitchFamily="34" charset="0"/>
                <a:ea typeface="Brush Script MT" pitchFamily="34" charset="-122"/>
                <a:cs typeface="Brush Script MT" pitchFamily="34" charset="-120"/>
              </a:rPr>
              <a:t>UUDELAND.ORG</a:t>
            </a:r>
            <a:endParaRPr lang="en-US" sz="7200" spc="300" dirty="0"/>
          </a:p>
        </p:txBody>
      </p:sp>
      <p:sp>
        <p:nvSpPr>
          <p:cNvPr id="9" name="Text 6"/>
          <p:cNvSpPr/>
          <p:nvPr/>
        </p:nvSpPr>
        <p:spPr>
          <a:xfrm>
            <a:off x="3535528" y="5532120"/>
            <a:ext cx="5120640" cy="548640"/>
          </a:xfrm>
          <a:prstGeom prst="rect">
            <a:avLst/>
          </a:prstGeom>
          <a:noFill/>
          <a:ln/>
          <a:effectLst>
            <a:outerShdw blurRad="38100" dist="12700" dir="5400000" algn="bl" rotWithShape="0">
              <a:srgbClr val="000000">
                <a:alpha val="60000"/>
              </a:srgbClr>
            </a:outerShdw>
          </a:effectLst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500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First Unitarian Universalist Church of West Volusia</a:t>
            </a:r>
            <a:endParaRPr lang="en-US" sz="1500" dirty="0"/>
          </a:p>
        </p:txBody>
      </p:sp>
    </p:spTree>
  </p:cSld>
  <p:clrMapOvr>
    <a:masterClrMapping/>
  </p:clrMapOvr>
  <p:transition spd="med" advClick="0" advTm="3800">
    <p:push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360</Words>
  <Application>Microsoft Macintosh PowerPoint</Application>
  <PresentationFormat>Widescreen</PresentationFormat>
  <Paragraphs>94</Paragraphs>
  <Slides>31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Brush Script MT</vt:lpstr>
      <vt:lpstr>Arial</vt:lpstr>
      <vt:lpstr>Arial Black</vt:lpstr>
      <vt:lpstr>Georgia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>John J Cupak Jr, Publicity Committee</Manager>
  <Company>UU DeLand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Burma-Shave Pledge Presentation</dc:title>
  <dc:subject>UU DeLand Pledge Slides</dc:subject>
  <dc:creator>PptxGenJS by Claude AI</dc:creator>
  <cp:keywords>Pledge, 2026</cp:keywords>
  <dc:description>Generated by Claude AI. Designed, reviewed, and edited by John Cupak 2026-09-01.</dc:description>
  <cp:lastModifiedBy>John Cupak</cp:lastModifiedBy>
  <cp:revision>8</cp:revision>
  <dcterms:created xsi:type="dcterms:W3CDTF">2026-09-01T15:33:14Z</dcterms:created>
  <dcterms:modified xsi:type="dcterms:W3CDTF">2026-09-01T16:14:19Z</dcterms:modified>
  <cp:category>Pledge Campaign 2026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urpose">
    <vt:lpwstr>2026 Pledge Drive</vt:lpwstr>
  </property>
  <property fmtid="{D5CDD505-2E9C-101B-9397-08002B2CF9AE}" pid="3" name="Checked by">
    <vt:lpwstr>John Cupak</vt:lpwstr>
  </property>
  <property fmtid="{D5CDD505-2E9C-101B-9397-08002B2CF9AE}" pid="4" name="Date completed">
    <vt:lpwstr>2026-09-01</vt:lpwstr>
  </property>
</Properties>
</file>