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7" r:id="rId1"/>
  </p:sldMasterIdLst>
  <p:notesMasterIdLst>
    <p:notesMasterId r:id="rId41"/>
  </p:notesMasterIdLst>
  <p:handoutMasterIdLst>
    <p:handoutMasterId r:id="rId42"/>
  </p:handoutMasterIdLst>
  <p:sldIdLst>
    <p:sldId id="256" r:id="rId2"/>
    <p:sldId id="312" r:id="rId3"/>
    <p:sldId id="258" r:id="rId4"/>
    <p:sldId id="326" r:id="rId5"/>
    <p:sldId id="257" r:id="rId6"/>
    <p:sldId id="327" r:id="rId7"/>
    <p:sldId id="259" r:id="rId8"/>
    <p:sldId id="328" r:id="rId9"/>
    <p:sldId id="261" r:id="rId10"/>
    <p:sldId id="262" r:id="rId11"/>
    <p:sldId id="31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 id="311" r:id="rId26"/>
    <p:sldId id="260" r:id="rId27"/>
    <p:sldId id="278" r:id="rId28"/>
    <p:sldId id="325" r:id="rId29"/>
    <p:sldId id="316" r:id="rId30"/>
    <p:sldId id="317" r:id="rId31"/>
    <p:sldId id="318" r:id="rId32"/>
    <p:sldId id="319" r:id="rId33"/>
    <p:sldId id="320" r:id="rId34"/>
    <p:sldId id="321" r:id="rId35"/>
    <p:sldId id="322" r:id="rId36"/>
    <p:sldId id="323" r:id="rId37"/>
    <p:sldId id="324" r:id="rId38"/>
    <p:sldId id="329" r:id="rId39"/>
    <p:sldId id="310" r:id="rId40"/>
  </p:sldIdLst>
  <p:sldSz cx="6858000" cy="51435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Default Section" id="{936BFA7B-8E5B-6542-9C93-771D0356DE75}">
          <p14:sldIdLst>
            <p14:sldId id="256"/>
            <p14:sldId id="312"/>
            <p14:sldId id="258"/>
          </p14:sldIdLst>
        </p14:section>
        <p14:section name="The Scout Oath" id="{740AD4AA-BB98-6244-BBD7-CFCCE0B51B1D}">
          <p14:sldIdLst>
            <p14:sldId id="326"/>
            <p14:sldId id="257"/>
            <p14:sldId id="327"/>
            <p14:sldId id="259"/>
            <p14:sldId id="328"/>
            <p14:sldId id="261"/>
            <p14:sldId id="262"/>
          </p14:sldIdLst>
        </p14:section>
        <p14:section name="The Scout Law" id="{D8BB0CCD-FDB4-5147-9889-C5FA51325790}">
          <p14:sldIdLst>
            <p14:sldId id="314"/>
            <p14:sldId id="295"/>
            <p14:sldId id="296"/>
            <p14:sldId id="297"/>
            <p14:sldId id="298"/>
            <p14:sldId id="299"/>
            <p14:sldId id="300"/>
            <p14:sldId id="301"/>
            <p14:sldId id="302"/>
            <p14:sldId id="303"/>
            <p14:sldId id="304"/>
            <p14:sldId id="305"/>
            <p14:sldId id="306"/>
            <p14:sldId id="307"/>
            <p14:sldId id="311"/>
            <p14:sldId id="260"/>
            <p14:sldId id="278"/>
          </p14:sldIdLst>
        </p14:section>
        <p14:section name="Scouting Issues" id="{0418A376-B66E-5947-9D95-2B756982A24F}">
          <p14:sldIdLst>
            <p14:sldId id="325"/>
            <p14:sldId id="316"/>
            <p14:sldId id="317"/>
            <p14:sldId id="318"/>
            <p14:sldId id="319"/>
            <p14:sldId id="320"/>
            <p14:sldId id="321"/>
            <p14:sldId id="322"/>
            <p14:sldId id="323"/>
            <p14:sldId id="324"/>
            <p14:sldId id="329"/>
            <p14:sldId id="310"/>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7665BA-8202-44FC-AD62-C9F0E3EA811A}">
  <a:tblStyle styleId="{E27665BA-8202-44FC-AD62-C9F0E3EA811A}"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215DE48A-E3B5-44D0-98CB-AE0B3FDC0379}"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9423"/>
    <p:restoredTop sz="90064"/>
  </p:normalViewPr>
  <p:slideViewPr>
    <p:cSldViewPr snapToGrid="0" snapToObjects="1">
      <p:cViewPr>
        <p:scale>
          <a:sx n="214" d="100"/>
          <a:sy n="214" d="100"/>
        </p:scale>
        <p:origin x="2272" y="448"/>
      </p:cViewPr>
      <p:guideLst/>
    </p:cSldViewPr>
  </p:slideViewPr>
  <p:outlineViewPr>
    <p:cViewPr>
      <p:scale>
        <a:sx n="33" d="100"/>
        <a:sy n="33" d="100"/>
      </p:scale>
      <p:origin x="0" y="-19664"/>
    </p:cViewPr>
  </p:outlineViewPr>
  <p:notesTextViewPr>
    <p:cViewPr>
      <p:scale>
        <a:sx n="1" d="1"/>
        <a:sy n="1" d="1"/>
      </p:scale>
      <p:origin x="0" y="0"/>
    </p:cViewPr>
  </p:notesTextViewPr>
  <p:sorterViewPr>
    <p:cViewPr>
      <p:scale>
        <a:sx n="1" d="1"/>
        <a:sy n="1" d="1"/>
      </p:scale>
      <p:origin x="0" y="0"/>
    </p:cViewPr>
  </p:sorterViewPr>
  <p:notesViewPr>
    <p:cSldViewPr snapToGrid="0" snapToObjects="1">
      <p:cViewPr varScale="1">
        <p:scale>
          <a:sx n="146" d="100"/>
          <a:sy n="146" d="100"/>
        </p:scale>
        <p:origin x="5808"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B40EB3E2-28BB-0142-8FAE-7EF9EF87DA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a:t>Living the Scouth Oath and Law - A UU Prespective</a:t>
            </a:r>
          </a:p>
        </p:txBody>
      </p:sp>
      <p:sp>
        <p:nvSpPr>
          <p:cNvPr id="3" name="Date Placeholder 2">
            <a:extLst>
              <a:ext uri="{FF2B5EF4-FFF2-40B4-BE49-F238E27FC236}">
                <a16:creationId xmlns:a16="http://schemas.microsoft.com/office/drawing/2014/main" id="{637F633F-30FB-2D4E-8760-6973EA1770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r>
              <a:rPr lang="en-US"/>
              <a:t>8 March 2026</a:t>
            </a:r>
          </a:p>
        </p:txBody>
      </p:sp>
      <p:sp>
        <p:nvSpPr>
          <p:cNvPr id="4" name="Footer Placeholder 3">
            <a:extLst>
              <a:ext uri="{FF2B5EF4-FFF2-40B4-BE49-F238E27FC236}">
                <a16:creationId xmlns:a16="http://schemas.microsoft.com/office/drawing/2014/main" id="{0A0D3BDB-415A-FA4D-82AD-3390D1F6AF8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a:t>UU Deland</a:t>
            </a:r>
          </a:p>
        </p:txBody>
      </p:sp>
      <p:sp>
        <p:nvSpPr>
          <p:cNvPr id="5" name="Slide Number Placeholder 4">
            <a:extLst>
              <a:ext uri="{FF2B5EF4-FFF2-40B4-BE49-F238E27FC236}">
                <a16:creationId xmlns:a16="http://schemas.microsoft.com/office/drawing/2014/main" id="{66F25346-59D4-F648-B90F-B5FA2EAF103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4A82D8C-989D-C442-9BC8-CA4423C33329}" type="slidenum">
              <a:rPr lang="en-US" smtClean="0"/>
              <a:t>‹#›</a:t>
            </a:fld>
            <a:endParaRPr lang="en-US"/>
          </a:p>
        </p:txBody>
      </p:sp>
    </p:spTree>
    <p:extLst>
      <p:ext uri="{BB962C8B-B14F-4D97-AF65-F5344CB8AC3E}">
        <p14:creationId xmlns:p14="http://schemas.microsoft.com/office/powerpoint/2010/main" val="3717131170"/>
      </p:ext>
    </p:extLst>
  </p:cSld>
  <p:clrMap bg1="lt1" tx1="dk1" bg2="lt2" tx2="dk2" accent1="accent1" accent2="accent2" accent3="accent3" accent4="accent4" accent5="accent5" accent6="accent6" hlink="hlink" folHlink="folHlink"/>
  <p:hf/>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hf/>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35f391192_0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Speaker Notes:</a:t>
            </a:r>
            <a:r>
              <a:rPr lang="en-US" dirty="0"/>
              <a:t> Welcome and thank you for joining me today. I’m honored to share insights on how the 12 points of the Scout Law align beautifully with the values of our Unitarian Universalist faith.</a:t>
            </a: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Speaker Notes:</a:t>
            </a:r>
            <a:r>
              <a:rPr lang="en-US" dirty="0"/>
              <a:t> The Scout Law serves as a moral compass for Scouts. Today, we’ll explore how its values echo our own UU commitments to justice, compassion, and community.</a:t>
            </a:r>
          </a:p>
          <a:p>
            <a:pPr marL="0" lvl="0" indent="0" algn="l" rtl="0">
              <a:spcBef>
                <a:spcPts val="0"/>
              </a:spcBef>
              <a:spcAft>
                <a:spcPts val="0"/>
              </a:spcAft>
              <a:buNone/>
            </a:pPr>
            <a:endParaRPr dirty="0"/>
          </a:p>
        </p:txBody>
      </p:sp>
    </p:spTree>
    <p:extLst>
      <p:ext uri="{BB962C8B-B14F-4D97-AF65-F5344CB8AC3E}">
        <p14:creationId xmlns:p14="http://schemas.microsoft.com/office/powerpoint/2010/main" val="6197552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5f391192_0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Speaker Notes:</a:t>
            </a:r>
            <a:r>
              <a:rPr lang="en-US" dirty="0"/>
              <a:t> The Scout Law serves as a moral compass for Scouts. Today, we’ll explore how its values echo our own UU commitments to justice, compassion, and community.</a:t>
            </a:r>
          </a:p>
          <a:p>
            <a:pPr marL="0" lvl="0" indent="0" algn="l" rtl="0">
              <a:spcBef>
                <a:spcPts val="0"/>
              </a:spcBef>
              <a:spcAft>
                <a:spcPts val="0"/>
              </a:spcAft>
              <a:buNone/>
            </a:pPr>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62319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Speaker Notes:</a:t>
            </a:r>
            <a:r>
              <a:rPr lang="en-US" dirty="0"/>
              <a:t> These twelve traits define what it means to be a Scout. They’re not just aspirations but expectations—ideals we strive to live by every day.</a:t>
            </a:r>
          </a:p>
        </p:txBody>
      </p:sp>
    </p:spTree>
    <p:extLst>
      <p:ext uri="{BB962C8B-B14F-4D97-AF65-F5344CB8AC3E}">
        <p14:creationId xmlns:p14="http://schemas.microsoft.com/office/powerpoint/2010/main" val="7268993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Trust begins with honesty. As UUs, we trust each other to speak our truth and honor our commitments. Scouts do the same.</a:t>
            </a:r>
          </a:p>
          <a:p>
            <a:pPr marL="139700" indent="0">
              <a:buFontTx/>
              <a:buNone/>
            </a:pPr>
            <a:endParaRPr lang="en-US" dirty="0"/>
          </a:p>
        </p:txBody>
      </p:sp>
    </p:spTree>
    <p:extLst>
      <p:ext uri="{BB962C8B-B14F-4D97-AF65-F5344CB8AC3E}">
        <p14:creationId xmlns:p14="http://schemas.microsoft.com/office/powerpoint/2010/main" val="4163256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Loyalty builds relationships. UUs are bound by covenant, not creed—just as Scouts are loyal not only to their troop, but to ideals.</a:t>
            </a:r>
          </a:p>
        </p:txBody>
      </p:sp>
    </p:spTree>
    <p:extLst>
      <p:ext uri="{BB962C8B-B14F-4D97-AF65-F5344CB8AC3E}">
        <p14:creationId xmlns:p14="http://schemas.microsoft.com/office/powerpoint/2010/main" val="310977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Helping isn’t just an act—it’s a practice of justice. When Scouts serve, they live out compassion, just like we do through social action.</a:t>
            </a:r>
          </a:p>
        </p:txBody>
      </p:sp>
    </p:spTree>
    <p:extLst>
      <p:ext uri="{BB962C8B-B14F-4D97-AF65-F5344CB8AC3E}">
        <p14:creationId xmlns:p14="http://schemas.microsoft.com/office/powerpoint/2010/main" val="32180633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Friendliness opens doors to inclusion. Scouts strive to be a friend to everyone, just as we seek to build a welcoming, diverse community.</a:t>
            </a:r>
          </a:p>
        </p:txBody>
      </p:sp>
    </p:spTree>
    <p:extLst>
      <p:ext uri="{BB962C8B-B14F-4D97-AF65-F5344CB8AC3E}">
        <p14:creationId xmlns:p14="http://schemas.microsoft.com/office/powerpoint/2010/main" val="2666517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Courtesy is a form of respect. UUs and Scouts both honor the dignity in others through our words and actions.</a:t>
            </a:r>
          </a:p>
        </p:txBody>
      </p:sp>
    </p:spTree>
    <p:extLst>
      <p:ext uri="{BB962C8B-B14F-4D97-AF65-F5344CB8AC3E}">
        <p14:creationId xmlns:p14="http://schemas.microsoft.com/office/powerpoint/2010/main" val="30563830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Kindness is love in action. Both traditions teach us to respond to suffering with empathy and support.</a:t>
            </a:r>
          </a:p>
        </p:txBody>
      </p:sp>
    </p:spTree>
    <p:extLst>
      <p:ext uri="{BB962C8B-B14F-4D97-AF65-F5344CB8AC3E}">
        <p14:creationId xmlns:p14="http://schemas.microsoft.com/office/powerpoint/2010/main" val="42830713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Obedience in Scouting is about responsibility and integrity. In UU spaces, we follow our covenants and respect collective wisdom.</a:t>
            </a:r>
          </a:p>
        </p:txBody>
      </p:sp>
    </p:spTree>
    <p:extLst>
      <p:ext uri="{BB962C8B-B14F-4D97-AF65-F5344CB8AC3E}">
        <p14:creationId xmlns:p14="http://schemas.microsoft.com/office/powerpoint/2010/main" val="28533769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r>
              <a:rPr lang="en-US" dirty="0"/>
              <a:t> Cheerfulness is contagious. Both Scouts and UUs uplift one another, finding joy even in service and difficulty.</a:t>
            </a:r>
          </a:p>
        </p:txBody>
      </p:sp>
    </p:spTree>
    <p:extLst>
      <p:ext uri="{BB962C8B-B14F-4D97-AF65-F5344CB8AC3E}">
        <p14:creationId xmlns:p14="http://schemas.microsoft.com/office/powerpoint/2010/main" val="33352751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Thrift is about mindful living. We share a duty to care for our Earth and use resources with respect and gratitude.</a:t>
            </a:r>
          </a:p>
        </p:txBody>
      </p:sp>
    </p:spTree>
    <p:extLst>
      <p:ext uri="{BB962C8B-B14F-4D97-AF65-F5344CB8AC3E}">
        <p14:creationId xmlns:p14="http://schemas.microsoft.com/office/powerpoint/2010/main" val="4112918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Bravery is more than boldness—it’s moral courage. UUs and Scouts both stand up for what’s right, even when it’s hard.</a:t>
            </a:r>
          </a:p>
          <a:p>
            <a:pPr marL="139700" indent="0">
              <a:buFontTx/>
              <a:buNone/>
            </a:pPr>
            <a:endParaRPr lang="en-US" dirty="0"/>
          </a:p>
        </p:txBody>
      </p:sp>
    </p:spTree>
    <p:extLst>
      <p:ext uri="{BB962C8B-B14F-4D97-AF65-F5344CB8AC3E}">
        <p14:creationId xmlns:p14="http://schemas.microsoft.com/office/powerpoint/2010/main" val="9059974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Cleanliness includes clarity and care in all we do. It invites mindfulness and self-respect.</a:t>
            </a:r>
          </a:p>
          <a:p>
            <a:pPr marL="139700" indent="0">
              <a:buFontTx/>
              <a:buNone/>
            </a:pPr>
            <a:endParaRPr lang="en-US" dirty="0"/>
          </a:p>
        </p:txBody>
      </p:sp>
    </p:spTree>
    <p:extLst>
      <p:ext uri="{BB962C8B-B14F-4D97-AF65-F5344CB8AC3E}">
        <p14:creationId xmlns:p14="http://schemas.microsoft.com/office/powerpoint/2010/main" val="1105636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Reverence honors the mystery and wonder in life. In both Scouting and UU traditions, we respect all spiritual paths.</a:t>
            </a:r>
          </a:p>
        </p:txBody>
      </p:sp>
    </p:spTree>
    <p:extLst>
      <p:ext uri="{BB962C8B-B14F-4D97-AF65-F5344CB8AC3E}">
        <p14:creationId xmlns:p14="http://schemas.microsoft.com/office/powerpoint/2010/main" val="403150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Speaker Notes:</a:t>
            </a:r>
            <a:r>
              <a:rPr lang="en-US" dirty="0"/>
              <a:t> Use these questions for your own reflection or a group discussion. They help us turn values into action.</a:t>
            </a:r>
          </a:p>
        </p:txBody>
      </p:sp>
    </p:spTree>
    <p:extLst>
      <p:ext uri="{BB962C8B-B14F-4D97-AF65-F5344CB8AC3E}">
        <p14:creationId xmlns:p14="http://schemas.microsoft.com/office/powerpoint/2010/main" val="18421774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g35f391192_0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7" name="Google Shape;227;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5ed75ccf_0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1" dirty="0"/>
              <a:t>Speaker Notes:</a:t>
            </a:r>
            <a:r>
              <a:rPr lang="en-US" dirty="0"/>
              <a:t> Thank you for this opportunity to share. May we continue to live our values with purpose, courage, and compassion.</a:t>
            </a:r>
          </a:p>
          <a:p>
            <a:pPr marL="0" lvl="0" indent="0" algn="l" rtl="0">
              <a:spcBef>
                <a:spcPts val="0"/>
              </a:spcBef>
              <a:spcAft>
                <a:spcPts val="0"/>
              </a:spcAft>
              <a:buNone/>
            </a:pPr>
            <a:endParaRPr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726976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 Youth Safety &amp; Protection</a:t>
            </a:r>
          </a:p>
          <a:p>
            <a:pPr marL="139700" indent="0">
              <a:buNone/>
            </a:pPr>
            <a:br>
              <a:rPr lang="en-US" dirty="0"/>
            </a:br>
            <a:r>
              <a:rPr lang="en-US" b="1" dirty="0"/>
              <a:t>Issue:</a:t>
            </a:r>
            <a:endParaRPr lang="en-US" dirty="0"/>
          </a:p>
          <a:p>
            <a:pPr marL="139700" indent="0">
              <a:buNone/>
            </a:pPr>
            <a:r>
              <a:rPr lang="en-US" dirty="0"/>
              <a:t>Concerns about child safety, abuse prevention, and adult supervision.</a:t>
            </a:r>
          </a:p>
          <a:p>
            <a:pPr marL="139700" indent="0">
              <a:buNone/>
            </a:pPr>
            <a:br>
              <a:rPr lang="en-US" dirty="0"/>
            </a:br>
            <a:r>
              <a:rPr lang="en-US" b="1" dirty="0"/>
              <a:t>Solution:</a:t>
            </a:r>
            <a:endParaRPr lang="en-US" dirty="0"/>
          </a:p>
          <a:p>
            <a:r>
              <a:rPr lang="en-US" dirty="0"/>
              <a:t>Mandatory background checks for all adult leaders</a:t>
            </a:r>
          </a:p>
          <a:p>
            <a:r>
              <a:rPr lang="en-US" dirty="0"/>
              <a:t>Two-deep leadership and no one-on-one contact policies</a:t>
            </a:r>
          </a:p>
          <a:p>
            <a:r>
              <a:rPr lang="en-US" dirty="0"/>
              <a:t>Required Youth Protection Training with regular renewals</a:t>
            </a:r>
          </a:p>
          <a:p>
            <a:r>
              <a:rPr lang="en-US" dirty="0"/>
              <a:t>Clear reporting and accountability procedures</a:t>
            </a:r>
          </a:p>
        </p:txBody>
      </p:sp>
    </p:spTree>
    <p:extLst>
      <p:ext uri="{BB962C8B-B14F-4D97-AF65-F5344CB8AC3E}">
        <p14:creationId xmlns:p14="http://schemas.microsoft.com/office/powerpoint/2010/main" val="6393153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Cost &amp; Accessibility</a:t>
            </a:r>
          </a:p>
          <a:p>
            <a:pPr marL="139700" indent="0">
              <a:buNone/>
            </a:pPr>
            <a:endParaRPr lang="en-US" dirty="0"/>
          </a:p>
          <a:p>
            <a:pPr marL="139700" indent="0">
              <a:buNone/>
            </a:pPr>
            <a:r>
              <a:rPr lang="en-US" b="1" dirty="0"/>
              <a:t>Issue:</a:t>
            </a:r>
            <a:endParaRPr lang="en-US" dirty="0"/>
          </a:p>
          <a:p>
            <a:pPr marL="139700" indent="0">
              <a:buNone/>
            </a:pPr>
            <a:r>
              <a:rPr lang="en-US" dirty="0"/>
              <a:t>Perception that Scouting is too expensive or inaccessible for some families.</a:t>
            </a:r>
          </a:p>
          <a:p>
            <a:pPr marL="139700" indent="0">
              <a:buNone/>
            </a:pPr>
            <a:endParaRPr lang="en-US" dirty="0"/>
          </a:p>
          <a:p>
            <a:pPr marL="139700" indent="0">
              <a:buNone/>
            </a:pPr>
            <a:r>
              <a:rPr lang="en-US" b="1" dirty="0"/>
              <a:t>Solution:</a:t>
            </a:r>
            <a:endParaRPr lang="en-US" dirty="0"/>
          </a:p>
          <a:p>
            <a:r>
              <a:rPr lang="en-US" dirty="0"/>
              <a:t>Local and national financial assistance programs</a:t>
            </a:r>
          </a:p>
          <a:p>
            <a:r>
              <a:rPr lang="en-US" dirty="0"/>
              <a:t>Unit-level fundraising to offset costs</a:t>
            </a:r>
          </a:p>
          <a:p>
            <a:r>
              <a:rPr lang="en-US" dirty="0"/>
              <a:t>Shared uniforms and gear libraries</a:t>
            </a:r>
          </a:p>
          <a:p>
            <a:r>
              <a:rPr lang="en-US" dirty="0"/>
              <a:t>Flexible participation options to reduce barriers</a:t>
            </a:r>
          </a:p>
        </p:txBody>
      </p:sp>
    </p:spTree>
    <p:extLst>
      <p:ext uri="{BB962C8B-B14F-4D97-AF65-F5344CB8AC3E}">
        <p14:creationId xmlns:p14="http://schemas.microsoft.com/office/powerpoint/2010/main" val="34526120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 Relevance in Today’s World</a:t>
            </a:r>
          </a:p>
          <a:p>
            <a:pPr marL="139700" indent="0">
              <a:buNone/>
            </a:pPr>
            <a:endParaRPr lang="en-US" dirty="0"/>
          </a:p>
          <a:p>
            <a:pPr marL="139700" indent="0">
              <a:buNone/>
            </a:pPr>
            <a:r>
              <a:rPr lang="en-US" b="1" dirty="0"/>
              <a:t>Issue:</a:t>
            </a:r>
            <a:endParaRPr lang="en-US" dirty="0"/>
          </a:p>
          <a:p>
            <a:pPr marL="139700" indent="0">
              <a:buNone/>
            </a:pPr>
            <a:r>
              <a:rPr lang="en-US" dirty="0"/>
              <a:t>Concerns that Scouting is outdated or doesn’t align with modern interests.</a:t>
            </a:r>
          </a:p>
          <a:p>
            <a:pPr marL="139700" indent="0">
              <a:buNone/>
            </a:pPr>
            <a:endParaRPr lang="en-US" dirty="0"/>
          </a:p>
          <a:p>
            <a:pPr marL="139700" indent="0">
              <a:buNone/>
            </a:pPr>
            <a:r>
              <a:rPr lang="en-US" b="1" dirty="0"/>
              <a:t>Solution:</a:t>
            </a:r>
            <a:endParaRPr lang="en-US" dirty="0"/>
          </a:p>
          <a:p>
            <a:r>
              <a:rPr lang="en-US" dirty="0"/>
              <a:t>STEM, leadership, and career-focused programs</a:t>
            </a:r>
          </a:p>
          <a:p>
            <a:r>
              <a:rPr lang="en-US" dirty="0"/>
              <a:t>Outdoor skills balanced with technology and innovation</a:t>
            </a:r>
          </a:p>
          <a:p>
            <a:r>
              <a:rPr lang="en-US" dirty="0"/>
              <a:t>Emphasis on real-world life skills and service learning</a:t>
            </a:r>
          </a:p>
          <a:p>
            <a:r>
              <a:rPr lang="en-US" dirty="0"/>
              <a:t>Youth-led activities tailored to current interests</a:t>
            </a:r>
          </a:p>
        </p:txBody>
      </p:sp>
    </p:spTree>
    <p:extLst>
      <p:ext uri="{BB962C8B-B14F-4D97-AF65-F5344CB8AC3E}">
        <p14:creationId xmlns:p14="http://schemas.microsoft.com/office/powerpoint/2010/main" val="1410738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Inclusivity &amp; Belonging</a:t>
            </a:r>
          </a:p>
          <a:p>
            <a:pPr marL="139700" indent="0">
              <a:buNone/>
            </a:pPr>
            <a:endParaRPr lang="en-US" dirty="0"/>
          </a:p>
          <a:p>
            <a:pPr marL="139700" indent="0">
              <a:buNone/>
            </a:pPr>
            <a:r>
              <a:rPr lang="en-US" b="1" dirty="0"/>
              <a:t>Issue:</a:t>
            </a:r>
            <a:endParaRPr lang="en-US" dirty="0"/>
          </a:p>
          <a:p>
            <a:pPr marL="139700" indent="0">
              <a:buNone/>
            </a:pPr>
            <a:r>
              <a:rPr lang="en-US" dirty="0"/>
              <a:t>Questions about diversity, inclusion, and who Scouting is for.</a:t>
            </a:r>
            <a:br>
              <a:rPr lang="en-US" dirty="0"/>
            </a:br>
            <a:endParaRPr lang="en-US" dirty="0"/>
          </a:p>
          <a:p>
            <a:pPr marL="139700" indent="0">
              <a:buNone/>
            </a:pPr>
            <a:r>
              <a:rPr lang="en-US" b="1" dirty="0"/>
              <a:t>Solution:</a:t>
            </a:r>
            <a:endParaRPr lang="en-US" dirty="0"/>
          </a:p>
          <a:p>
            <a:pPr marL="457200" indent="-317500"/>
            <a:r>
              <a:rPr lang="en-US" dirty="0"/>
              <a:t>Open membership policies</a:t>
            </a:r>
          </a:p>
          <a:p>
            <a:pPr marL="457200" indent="-317500"/>
            <a:r>
              <a:rPr lang="en-US" dirty="0"/>
              <a:t>Respect for diverse backgrounds and beliefs</a:t>
            </a:r>
          </a:p>
          <a:p>
            <a:pPr marL="457200" indent="-317500"/>
            <a:r>
              <a:rPr lang="en-US" dirty="0"/>
              <a:t>Training for leaders on inclusion and belonging</a:t>
            </a:r>
          </a:p>
          <a:p>
            <a:pPr marL="457200" indent="-317500"/>
            <a:r>
              <a:rPr lang="en-US" dirty="0"/>
              <a:t>Programs designed to welcome every youth</a:t>
            </a:r>
          </a:p>
          <a:p>
            <a:endParaRPr lang="en-US" dirty="0"/>
          </a:p>
        </p:txBody>
      </p:sp>
    </p:spTree>
    <p:extLst>
      <p:ext uri="{BB962C8B-B14F-4D97-AF65-F5344CB8AC3E}">
        <p14:creationId xmlns:p14="http://schemas.microsoft.com/office/powerpoint/2010/main" val="38146029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Program Quality &amp; Leader Support</a:t>
            </a:r>
            <a:br>
              <a:rPr lang="en-US" dirty="0"/>
            </a:br>
            <a:endParaRPr lang="en-US" dirty="0"/>
          </a:p>
          <a:p>
            <a:pPr marL="139700" indent="0">
              <a:buNone/>
            </a:pPr>
            <a:r>
              <a:rPr lang="en-US" b="1" dirty="0"/>
              <a:t>Issue:</a:t>
            </a:r>
            <a:endParaRPr lang="en-US" dirty="0"/>
          </a:p>
          <a:p>
            <a:pPr marL="139700" indent="0">
              <a:buNone/>
            </a:pPr>
            <a:r>
              <a:rPr lang="en-US" dirty="0"/>
              <a:t>Inconsistent program quality and concerns about leader preparedness.</a:t>
            </a:r>
            <a:br>
              <a:rPr lang="en-US" dirty="0"/>
            </a:br>
            <a:endParaRPr lang="en-US" dirty="0"/>
          </a:p>
          <a:p>
            <a:pPr marL="139700" indent="0">
              <a:buNone/>
            </a:pPr>
            <a:r>
              <a:rPr lang="en-US" b="1" dirty="0"/>
              <a:t>Solution:</a:t>
            </a:r>
            <a:endParaRPr lang="en-US" dirty="0"/>
          </a:p>
          <a:p>
            <a:pPr marL="457200" indent="-317500"/>
            <a:r>
              <a:rPr lang="en-US" dirty="0"/>
              <a:t>Structured leader training and ongoing support</a:t>
            </a:r>
          </a:p>
          <a:p>
            <a:pPr marL="457200" indent="-317500"/>
            <a:r>
              <a:rPr lang="en-US" dirty="0"/>
              <a:t>Nationally tested program framework</a:t>
            </a:r>
          </a:p>
          <a:p>
            <a:pPr marL="457200" indent="-317500"/>
            <a:r>
              <a:rPr lang="en-US" dirty="0"/>
              <a:t>Mentorship and shared best practices across units</a:t>
            </a:r>
          </a:p>
          <a:p>
            <a:pPr marL="457200" indent="-317500"/>
            <a:r>
              <a:rPr lang="en-US" dirty="0"/>
              <a:t>Continuous evaluation and improvement</a:t>
            </a:r>
          </a:p>
          <a:p>
            <a:endParaRPr lang="en-US" dirty="0"/>
          </a:p>
        </p:txBody>
      </p:sp>
    </p:spTree>
    <p:extLst>
      <p:ext uri="{BB962C8B-B14F-4D97-AF65-F5344CB8AC3E}">
        <p14:creationId xmlns:p14="http://schemas.microsoft.com/office/powerpoint/2010/main" val="16275184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Slide: LGBTQ+ Inclusion in Scouting</a:t>
            </a:r>
          </a:p>
          <a:p>
            <a:pPr marL="139700" indent="0">
              <a:buNone/>
            </a:pPr>
            <a:br>
              <a:rPr lang="en-US" dirty="0"/>
            </a:br>
            <a:r>
              <a:rPr lang="en-US" b="1" dirty="0"/>
              <a:t>Issue:</a:t>
            </a:r>
            <a:endParaRPr lang="en-US" dirty="0"/>
          </a:p>
          <a:p>
            <a:pPr marL="139700" indent="0">
              <a:buNone/>
            </a:pPr>
            <a:r>
              <a:rPr lang="en-US" dirty="0"/>
              <a:t>Questions about how Scouting affirms LGBTQ+ youth and adult leaders while maintaining a safe, values-based program.</a:t>
            </a:r>
          </a:p>
          <a:p>
            <a:pPr marL="139700" indent="0">
              <a:buNone/>
            </a:pPr>
            <a:r>
              <a:rPr lang="en-US" dirty="0"/>
              <a:t>This issue was one of the deciding factors in the loss of Latter-Day</a:t>
            </a:r>
            <a:r>
              <a:rPr lang="en-US" baseline="0" dirty="0"/>
              <a:t> Saints support for Scouting</a:t>
            </a:r>
            <a:endParaRPr lang="en-US" dirty="0"/>
          </a:p>
          <a:p>
            <a:pPr marL="139700" indent="0">
              <a:buNone/>
            </a:pPr>
            <a:endParaRPr lang="en-US" dirty="0"/>
          </a:p>
          <a:p>
            <a:pPr marL="139700" indent="0">
              <a:buNone/>
            </a:pPr>
            <a:r>
              <a:rPr lang="en-US" b="1" dirty="0"/>
              <a:t>Approach:</a:t>
            </a:r>
            <a:endParaRPr lang="en-US" dirty="0"/>
          </a:p>
          <a:p>
            <a:pPr marL="457200" indent="-317500"/>
            <a:r>
              <a:rPr lang="en-US" dirty="0"/>
              <a:t>Scouting affirms the inherent worth and dignity of every person</a:t>
            </a:r>
          </a:p>
          <a:p>
            <a:pPr marL="457200" indent="-317500"/>
            <a:r>
              <a:rPr lang="en-US" dirty="0"/>
              <a:t>Sexual orientation or identity does not determine leadership suitability</a:t>
            </a:r>
          </a:p>
          <a:p>
            <a:pPr marL="457200" indent="-317500"/>
            <a:r>
              <a:rPr lang="en-US" dirty="0"/>
              <a:t>Clear standards of conduct apply equally to all adults and youth</a:t>
            </a:r>
          </a:p>
          <a:p>
            <a:pPr marL="457200" indent="-317500"/>
            <a:r>
              <a:rPr lang="en-US" dirty="0"/>
              <a:t>Strong Youth Protection policies ensure safety, accountability, and trust</a:t>
            </a:r>
          </a:p>
          <a:p>
            <a:pPr marL="457200" indent="-317500"/>
            <a:r>
              <a:rPr lang="en-US" dirty="0"/>
              <a:t>Units are encouraged to cultivate respect, compassion, and belonging</a:t>
            </a:r>
          </a:p>
          <a:p>
            <a:endParaRPr lang="en-US" dirty="0"/>
          </a:p>
        </p:txBody>
      </p:sp>
    </p:spTree>
    <p:extLst>
      <p:ext uri="{BB962C8B-B14F-4D97-AF65-F5344CB8AC3E}">
        <p14:creationId xmlns:p14="http://schemas.microsoft.com/office/powerpoint/2010/main" val="2265794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Slide: Girls as Scouts</a:t>
            </a:r>
          </a:p>
          <a:p>
            <a:pPr marL="139700" indent="0">
              <a:buNone/>
            </a:pPr>
            <a:endParaRPr lang="en-US" dirty="0"/>
          </a:p>
          <a:p>
            <a:pPr marL="139700" indent="0">
              <a:buNone/>
            </a:pPr>
            <a:r>
              <a:rPr lang="en-US" b="1" dirty="0"/>
              <a:t>Issue:</a:t>
            </a:r>
            <a:endParaRPr lang="en-US" dirty="0"/>
          </a:p>
          <a:p>
            <a:pPr marL="139700" indent="0">
              <a:buNone/>
            </a:pPr>
            <a:r>
              <a:rPr lang="en-US" dirty="0"/>
              <a:t>Concerns about how welcoming girls into Scouting impacts tradition and program integrity.</a:t>
            </a:r>
          </a:p>
          <a:p>
            <a:pPr marL="139700" indent="0">
              <a:buNone/>
            </a:pPr>
            <a:endParaRPr lang="en-US" dirty="0"/>
          </a:p>
          <a:p>
            <a:pPr marL="139700" indent="0">
              <a:buNone/>
            </a:pPr>
            <a:r>
              <a:rPr lang="en-US" b="1" dirty="0"/>
              <a:t>Approach:</a:t>
            </a:r>
            <a:endParaRPr lang="en-US" dirty="0"/>
          </a:p>
          <a:p>
            <a:pPr marL="457200" indent="-317500"/>
            <a:r>
              <a:rPr lang="en-US" dirty="0"/>
              <a:t>Girls have full access to leadership development, outdoor adventure, and advancement</a:t>
            </a:r>
          </a:p>
          <a:p>
            <a:pPr marL="457200" indent="-317500"/>
            <a:r>
              <a:rPr lang="en-US" dirty="0"/>
              <a:t>Program options allow for single-gender or linked units based on family preference</a:t>
            </a:r>
          </a:p>
          <a:p>
            <a:pPr marL="457200" indent="-317500"/>
            <a:r>
              <a:rPr lang="en-US" dirty="0"/>
              <a:t>The core Scouting experience remains youth-led and mission-focused</a:t>
            </a:r>
          </a:p>
          <a:p>
            <a:pPr marL="457200" indent="-317500"/>
            <a:r>
              <a:rPr lang="en-US" dirty="0"/>
              <a:t>Inclusion strengthens character development and broadens perspectives</a:t>
            </a:r>
          </a:p>
          <a:p>
            <a:pPr marL="139700" indent="0">
              <a:buNone/>
            </a:pPr>
            <a:endParaRPr lang="en-US" dirty="0"/>
          </a:p>
        </p:txBody>
      </p:sp>
    </p:spTree>
    <p:extLst>
      <p:ext uri="{BB962C8B-B14F-4D97-AF65-F5344CB8AC3E}">
        <p14:creationId xmlns:p14="http://schemas.microsoft.com/office/powerpoint/2010/main" val="13080440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Women as Adult Leaders</a:t>
            </a:r>
          </a:p>
          <a:p>
            <a:pPr marL="139700" indent="0">
              <a:buNone/>
            </a:pPr>
            <a:endParaRPr lang="en-US" dirty="0"/>
          </a:p>
          <a:p>
            <a:pPr marL="139700" indent="0">
              <a:buNone/>
            </a:pPr>
            <a:r>
              <a:rPr lang="en-US" b="1" dirty="0"/>
              <a:t>Issue:</a:t>
            </a:r>
            <a:endParaRPr lang="en-US" dirty="0"/>
          </a:p>
          <a:p>
            <a:pPr marL="139700" indent="0">
              <a:buNone/>
            </a:pPr>
            <a:r>
              <a:rPr lang="en-US" dirty="0"/>
              <a:t>Questions about preparedness, outdoor leadership, and changing leadership dynamics.</a:t>
            </a:r>
          </a:p>
          <a:p>
            <a:pPr marL="139700" indent="0">
              <a:buNone/>
            </a:pPr>
            <a:br>
              <a:rPr lang="en-US" dirty="0"/>
            </a:br>
            <a:r>
              <a:rPr lang="en-US" b="1" dirty="0"/>
              <a:t>Approach:</a:t>
            </a:r>
            <a:endParaRPr lang="en-US" dirty="0"/>
          </a:p>
          <a:p>
            <a:pPr marL="457200" indent="-317500"/>
            <a:r>
              <a:rPr lang="en-US" dirty="0"/>
              <a:t>Women meet the same training, safety, and leadership standards as all adults</a:t>
            </a:r>
          </a:p>
          <a:p>
            <a:pPr marL="457200" indent="-317500"/>
            <a:r>
              <a:rPr lang="en-US" dirty="0"/>
              <a:t>Female leadership is required for activities involving girls</a:t>
            </a:r>
          </a:p>
          <a:p>
            <a:pPr marL="457200" indent="-317500"/>
            <a:r>
              <a:rPr lang="en-US" dirty="0"/>
              <a:t>Diverse leadership models reflect equity and shared responsibility</a:t>
            </a:r>
          </a:p>
          <a:p>
            <a:pPr marL="457200" indent="-317500"/>
            <a:r>
              <a:rPr lang="en-US" dirty="0"/>
              <a:t>Expanded leadership enhances mentorship, safety, and community strength</a:t>
            </a:r>
          </a:p>
          <a:p>
            <a:pPr marL="139700" indent="0">
              <a:buNone/>
            </a:pPr>
            <a:endParaRPr lang="en-US" dirty="0"/>
          </a:p>
        </p:txBody>
      </p:sp>
    </p:spTree>
    <p:extLst>
      <p:ext uri="{BB962C8B-B14F-4D97-AF65-F5344CB8AC3E}">
        <p14:creationId xmlns:p14="http://schemas.microsoft.com/office/powerpoint/2010/main" val="348152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indent="0">
              <a:buNone/>
            </a:pPr>
            <a:r>
              <a:rPr lang="en-US" b="1" dirty="0"/>
              <a:t>Slide: Staying Grounded in the Mission</a:t>
            </a:r>
          </a:p>
          <a:p>
            <a:pPr marL="139700" indent="0">
              <a:buNone/>
            </a:pPr>
            <a:endParaRPr lang="en-US" dirty="0"/>
          </a:p>
          <a:p>
            <a:pPr marL="139700" indent="0">
              <a:buNone/>
            </a:pPr>
            <a:r>
              <a:rPr lang="en-US" b="1" dirty="0"/>
              <a:t>Issue:</a:t>
            </a:r>
            <a:endParaRPr lang="en-US" dirty="0"/>
          </a:p>
          <a:p>
            <a:pPr marL="139700" indent="0">
              <a:buNone/>
            </a:pPr>
            <a:r>
              <a:rPr lang="en-US" dirty="0"/>
              <a:t>Concern that conversations around gender or identity may overshadow Scouting’s purpose.</a:t>
            </a:r>
          </a:p>
          <a:p>
            <a:pPr marL="139700" indent="0">
              <a:buNone/>
            </a:pPr>
            <a:endParaRPr lang="en-US" dirty="0"/>
          </a:p>
          <a:p>
            <a:pPr marL="139700" indent="0">
              <a:buNone/>
            </a:pPr>
            <a:r>
              <a:rPr lang="en-US" b="1" dirty="0"/>
              <a:t>Approach:</a:t>
            </a:r>
            <a:endParaRPr lang="en-US" dirty="0"/>
          </a:p>
          <a:p>
            <a:pPr marL="457200" indent="-317500"/>
            <a:r>
              <a:rPr lang="en-US" dirty="0"/>
              <a:t>The mission remains focused on character, leadership, and service</a:t>
            </a:r>
          </a:p>
          <a:p>
            <a:pPr marL="457200" indent="-317500"/>
            <a:r>
              <a:rPr lang="en-US" dirty="0"/>
              <a:t>Inclusion reinforces empathy, justice, and ethical growth</a:t>
            </a:r>
          </a:p>
          <a:p>
            <a:pPr marL="457200" indent="-317500"/>
            <a:r>
              <a:rPr lang="en-US" dirty="0"/>
              <a:t>Outdoor skills, community service, and youth leadership remain central</a:t>
            </a:r>
          </a:p>
          <a:p>
            <a:pPr marL="457200" indent="-317500"/>
            <a:r>
              <a:rPr lang="en-US" dirty="0"/>
              <a:t>Success is measured by the growth and well-being of young people</a:t>
            </a:r>
          </a:p>
          <a:p>
            <a:endParaRPr lang="en-US" dirty="0"/>
          </a:p>
        </p:txBody>
      </p:sp>
    </p:spTree>
    <p:extLst>
      <p:ext uri="{BB962C8B-B14F-4D97-AF65-F5344CB8AC3E}">
        <p14:creationId xmlns:p14="http://schemas.microsoft.com/office/powerpoint/2010/main" val="341846717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702525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39700" marR="0" lvl="0" indent="0" algn="l" defTabSz="914400" rtl="0" eaLnBrk="1" fontAlgn="auto" latinLnBrk="0" hangingPunct="1">
              <a:lnSpc>
                <a:spcPct val="100000"/>
              </a:lnSpc>
              <a:spcBef>
                <a:spcPts val="0"/>
              </a:spcBef>
              <a:spcAft>
                <a:spcPts val="0"/>
              </a:spcAft>
              <a:buClr>
                <a:srgbClr val="000000"/>
              </a:buClr>
              <a:buSzPts val="1400"/>
              <a:buFontTx/>
              <a:buNone/>
              <a:tabLst/>
              <a:defRPr/>
            </a:pPr>
            <a:r>
              <a:rPr lang="en-US" b="1" dirty="0"/>
              <a:t>Speaker Notes:</a:t>
            </a:r>
            <a:r>
              <a:rPr lang="en-US" dirty="0"/>
              <a:t> We each have much to give—and even more to learn. Let’s explore ways to grow together in service, learning, and love.</a:t>
            </a:r>
          </a:p>
          <a:p>
            <a:pPr marL="139700" indent="0">
              <a:buFontTx/>
              <a:buNone/>
            </a:pPr>
            <a:endParaRPr lang="en-US" dirty="0"/>
          </a:p>
        </p:txBody>
      </p:sp>
    </p:spTree>
    <p:extLst>
      <p:ext uri="{BB962C8B-B14F-4D97-AF65-F5344CB8AC3E}">
        <p14:creationId xmlns:p14="http://schemas.microsoft.com/office/powerpoint/2010/main" val="370343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userDrawn="1">
  <p:cSld name="TITLE">
    <p:spTree>
      <p:nvGrpSpPr>
        <p:cNvPr id="1" name="Shape 9"/>
        <p:cNvGrpSpPr/>
        <p:nvPr/>
      </p:nvGrpSpPr>
      <p:grpSpPr>
        <a:xfrm>
          <a:off x="0" y="0"/>
          <a:ext cx="0" cy="0"/>
          <a:chOff x="0" y="0"/>
          <a:chExt cx="0" cy="0"/>
        </a:xfrm>
      </p:grpSpPr>
      <p:sp>
        <p:nvSpPr>
          <p:cNvPr id="10" name="Google Shape;10;p2"/>
          <p:cNvSpPr/>
          <p:nvPr/>
        </p:nvSpPr>
        <p:spPr>
          <a:xfrm>
            <a:off x="5658362" y="657775"/>
            <a:ext cx="974475" cy="432900"/>
          </a:xfrm>
          <a:prstGeom prst="triangle">
            <a:avLst>
              <a:gd name="adj" fmla="val 32425"/>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11" name="Google Shape;11;p2"/>
          <p:cNvGrpSpPr/>
          <p:nvPr/>
        </p:nvGrpSpPr>
        <p:grpSpPr>
          <a:xfrm>
            <a:off x="0" y="191400"/>
            <a:ext cx="6496049" cy="5150588"/>
            <a:chOff x="0" y="-7088"/>
            <a:chExt cx="8661398" cy="5150588"/>
          </a:xfrm>
        </p:grpSpPr>
        <p:sp>
          <p:nvSpPr>
            <p:cNvPr id="12" name="Google Shape;12;p2"/>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3" name="Google Shape;13;p2"/>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4" name="Google Shape;14;p2"/>
          <p:cNvGrpSpPr/>
          <p:nvPr/>
        </p:nvGrpSpPr>
        <p:grpSpPr>
          <a:xfrm rot="10800000" flipH="1">
            <a:off x="1" y="1090763"/>
            <a:ext cx="6635627" cy="2961975"/>
            <a:chOff x="-8178042" y="-4493254"/>
            <a:chExt cx="19483598" cy="6522736"/>
          </a:xfrm>
        </p:grpSpPr>
        <p:sp>
          <p:nvSpPr>
            <p:cNvPr id="15" name="Google Shape;15;p2"/>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16" name="Google Shape;16;p2"/>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7" name="Google Shape;17;p2"/>
          <p:cNvGrpSpPr/>
          <p:nvPr/>
        </p:nvGrpSpPr>
        <p:grpSpPr>
          <a:xfrm>
            <a:off x="2757927" y="4278349"/>
            <a:ext cx="4110622" cy="432996"/>
            <a:chOff x="5582265" y="4646738"/>
            <a:chExt cx="5480829" cy="432996"/>
          </a:xfrm>
        </p:grpSpPr>
        <p:sp>
          <p:nvSpPr>
            <p:cNvPr id="18" name="Google Shape;18;p2"/>
            <p:cNvSpPr/>
            <p:nvPr/>
          </p:nvSpPr>
          <p:spPr>
            <a:xfrm rot="10800000">
              <a:off x="5582265"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9" name="Google Shape;19;p2"/>
            <p:cNvGrpSpPr/>
            <p:nvPr/>
          </p:nvGrpSpPr>
          <p:grpSpPr>
            <a:xfrm flipH="1">
              <a:off x="5585232" y="4646738"/>
              <a:ext cx="5477861" cy="304551"/>
              <a:chOff x="-24158748" y="330075"/>
              <a:chExt cx="30568423" cy="1699506"/>
            </a:xfrm>
          </p:grpSpPr>
          <p:sp>
            <p:nvSpPr>
              <p:cNvPr id="20" name="Google Shape;20;p2"/>
              <p:cNvSpPr/>
              <p:nvPr/>
            </p:nvSpPr>
            <p:spPr>
              <a:xfrm>
                <a:off x="-24158748" y="330081"/>
                <a:ext cx="289080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21" name="Google Shape;21;p2"/>
              <p:cNvSpPr/>
              <p:nvPr/>
            </p:nvSpPr>
            <p:spPr>
              <a:xfrm>
                <a:off x="4710175"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22" name="Google Shape;22;p2"/>
          <p:cNvSpPr txBox="1">
            <a:spLocks noGrp="1"/>
          </p:cNvSpPr>
          <p:nvPr>
            <p:ph type="ctrTitle"/>
          </p:nvPr>
        </p:nvSpPr>
        <p:spPr>
          <a:xfrm>
            <a:off x="514350" y="1090750"/>
            <a:ext cx="4025925" cy="29619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3600"/>
            </a:lvl1pPr>
            <a:lvl2pPr lvl="1" algn="ctr">
              <a:spcBef>
                <a:spcPts val="0"/>
              </a:spcBef>
              <a:spcAft>
                <a:spcPts val="0"/>
              </a:spcAft>
              <a:buSzPts val="4800"/>
              <a:buNone/>
              <a:defRPr sz="3600"/>
            </a:lvl2pPr>
            <a:lvl3pPr lvl="2" algn="ctr">
              <a:spcBef>
                <a:spcPts val="0"/>
              </a:spcBef>
              <a:spcAft>
                <a:spcPts val="0"/>
              </a:spcAft>
              <a:buSzPts val="4800"/>
              <a:buNone/>
              <a:defRPr sz="3600"/>
            </a:lvl3pPr>
            <a:lvl4pPr lvl="3" algn="ctr">
              <a:spcBef>
                <a:spcPts val="0"/>
              </a:spcBef>
              <a:spcAft>
                <a:spcPts val="0"/>
              </a:spcAft>
              <a:buSzPts val="4800"/>
              <a:buNone/>
              <a:defRPr sz="3600"/>
            </a:lvl4pPr>
            <a:lvl5pPr lvl="4" algn="ctr">
              <a:spcBef>
                <a:spcPts val="0"/>
              </a:spcBef>
              <a:spcAft>
                <a:spcPts val="0"/>
              </a:spcAft>
              <a:buSzPts val="4800"/>
              <a:buNone/>
              <a:defRPr sz="3600"/>
            </a:lvl5pPr>
            <a:lvl6pPr lvl="5" algn="ctr">
              <a:spcBef>
                <a:spcPts val="0"/>
              </a:spcBef>
              <a:spcAft>
                <a:spcPts val="0"/>
              </a:spcAft>
              <a:buSzPts val="4800"/>
              <a:buNone/>
              <a:defRPr sz="3600"/>
            </a:lvl6pPr>
            <a:lvl7pPr lvl="6" algn="ctr">
              <a:spcBef>
                <a:spcPts val="0"/>
              </a:spcBef>
              <a:spcAft>
                <a:spcPts val="0"/>
              </a:spcAft>
              <a:buSzPts val="4800"/>
              <a:buNone/>
              <a:defRPr sz="3600"/>
            </a:lvl7pPr>
            <a:lvl8pPr lvl="7" algn="ctr">
              <a:spcBef>
                <a:spcPts val="0"/>
              </a:spcBef>
              <a:spcAft>
                <a:spcPts val="0"/>
              </a:spcAft>
              <a:buSzPts val="4800"/>
              <a:buNone/>
              <a:defRPr sz="3600"/>
            </a:lvl8pPr>
            <a:lvl9pPr lvl="8" algn="ctr">
              <a:spcBef>
                <a:spcPts val="0"/>
              </a:spcBef>
              <a:spcAft>
                <a:spcPts val="0"/>
              </a:spcAft>
              <a:buSzPts val="4800"/>
              <a:buNone/>
              <a:defRPr sz="3600"/>
            </a:lvl9pPr>
          </a:lstStyle>
          <a:p>
            <a:r>
              <a:rPr lang="en-US"/>
              <a:t>Click to edit Master title style</a:t>
            </a:r>
            <a:endParaRPr/>
          </a:p>
        </p:txBody>
      </p:sp>
      <p:sp>
        <p:nvSpPr>
          <p:cNvPr id="2" name="Slide Number Placeholder 1">
            <a:extLst>
              <a:ext uri="{FF2B5EF4-FFF2-40B4-BE49-F238E27FC236}">
                <a16:creationId xmlns:a16="http://schemas.microsoft.com/office/drawing/2014/main" id="{B58D01B2-ED0C-924A-AD11-1D074DD7B523}"/>
              </a:ext>
            </a:extLst>
          </p:cNvPr>
          <p:cNvSpPr>
            <a:spLocks noGrp="1"/>
          </p:cNvSpPr>
          <p:nvPr>
            <p:ph type="sldNum" idx="10"/>
          </p:nvPr>
        </p:nvSpPr>
        <p:spPr/>
        <p:txBody>
          <a:bodyPr/>
          <a:lstStyle/>
          <a:p>
            <a:fld id="{00000000-1234-1234-1234-123412341234}" type="slidenum">
              <a:rPr lang="en" smtClean="0"/>
              <a:pPr/>
              <a:t>‹#›</a:t>
            </a:fld>
            <a:endParaRPr lang="en"/>
          </a:p>
        </p:txBody>
      </p:sp>
      <p:sp>
        <p:nvSpPr>
          <p:cNvPr id="3" name="TextBox 2">
            <a:extLst>
              <a:ext uri="{FF2B5EF4-FFF2-40B4-BE49-F238E27FC236}">
                <a16:creationId xmlns:a16="http://schemas.microsoft.com/office/drawing/2014/main" id="{8CED5793-E5AA-C74E-9C37-03D0A28DFEFA}"/>
              </a:ext>
            </a:extLst>
          </p:cNvPr>
          <p:cNvSpPr txBox="1"/>
          <p:nvPr userDrawn="1"/>
        </p:nvSpPr>
        <p:spPr>
          <a:xfrm>
            <a:off x="514350" y="4636500"/>
            <a:ext cx="1859210" cy="253916"/>
          </a:xfrm>
          <a:prstGeom prst="rect">
            <a:avLst/>
          </a:prstGeom>
          <a:noFill/>
        </p:spPr>
        <p:txBody>
          <a:bodyPr wrap="square" rtlCol="0">
            <a:spAutoFit/>
          </a:bodyPr>
          <a:lstStyle/>
          <a:p>
            <a:endParaRPr lang="en-US" sz="1050"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1"/>
        <p:cNvGrpSpPr/>
        <p:nvPr/>
      </p:nvGrpSpPr>
      <p:grpSpPr>
        <a:xfrm>
          <a:off x="0" y="0"/>
          <a:ext cx="0" cy="0"/>
          <a:chOff x="0" y="0"/>
          <a:chExt cx="0" cy="0"/>
        </a:xfrm>
      </p:grpSpPr>
      <p:grpSp>
        <p:nvGrpSpPr>
          <p:cNvPr id="62" name="Google Shape;62;p5"/>
          <p:cNvGrpSpPr/>
          <p:nvPr/>
        </p:nvGrpSpPr>
        <p:grpSpPr>
          <a:xfrm>
            <a:off x="5210131" y="4472724"/>
            <a:ext cx="1652123" cy="670795"/>
            <a:chOff x="5575242" y="4472723"/>
            <a:chExt cx="2202830" cy="670795"/>
          </a:xfrm>
        </p:grpSpPr>
        <p:sp>
          <p:nvSpPr>
            <p:cNvPr id="63" name="Google Shape;63;p5"/>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64" name="Google Shape;64;p5"/>
            <p:cNvGrpSpPr/>
            <p:nvPr/>
          </p:nvGrpSpPr>
          <p:grpSpPr>
            <a:xfrm flipH="1">
              <a:off x="5734850" y="4472723"/>
              <a:ext cx="2040837" cy="670795"/>
              <a:chOff x="1297954" y="330075"/>
              <a:chExt cx="5169293" cy="1699506"/>
            </a:xfrm>
          </p:grpSpPr>
          <p:sp>
            <p:nvSpPr>
              <p:cNvPr id="65" name="Google Shape;65;p5"/>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6" name="Google Shape;66;p5"/>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67" name="Google Shape;67;p5"/>
            <p:cNvGrpSpPr/>
            <p:nvPr/>
          </p:nvGrpSpPr>
          <p:grpSpPr>
            <a:xfrm flipH="1">
              <a:off x="5578209" y="4646738"/>
              <a:ext cx="2199863" cy="304563"/>
              <a:chOff x="-5827153" y="330075"/>
              <a:chExt cx="12276019" cy="1699569"/>
            </a:xfrm>
          </p:grpSpPr>
          <p:sp>
            <p:nvSpPr>
              <p:cNvPr id="68" name="Google Shape;68;p5"/>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69" name="Google Shape;69;p5"/>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grpSp>
        <p:nvGrpSpPr>
          <p:cNvPr id="70" name="Google Shape;70;p5"/>
          <p:cNvGrpSpPr/>
          <p:nvPr/>
        </p:nvGrpSpPr>
        <p:grpSpPr>
          <a:xfrm>
            <a:off x="-3" y="41"/>
            <a:ext cx="5304323" cy="1327315"/>
            <a:chOff x="-4" y="40"/>
            <a:chExt cx="7072430" cy="1327315"/>
          </a:xfrm>
        </p:grpSpPr>
        <p:sp>
          <p:nvSpPr>
            <p:cNvPr id="71" name="Google Shape;71;p5"/>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72" name="Google Shape;72;p5"/>
            <p:cNvGrpSpPr/>
            <p:nvPr/>
          </p:nvGrpSpPr>
          <p:grpSpPr>
            <a:xfrm rot="10800000" flipH="1">
              <a:off x="3" y="40"/>
              <a:ext cx="6756168" cy="1327315"/>
              <a:chOff x="-2168138" y="330075"/>
              <a:chExt cx="8650663" cy="1699506"/>
            </a:xfrm>
          </p:grpSpPr>
          <p:sp>
            <p:nvSpPr>
              <p:cNvPr id="73" name="Google Shape;73;p5"/>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74" name="Google Shape;74;p5"/>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75" name="Google Shape;75;p5"/>
            <p:cNvGrpSpPr/>
            <p:nvPr/>
          </p:nvGrpSpPr>
          <p:grpSpPr>
            <a:xfrm rot="10800000" flipH="1">
              <a:off x="-4" y="381007"/>
              <a:ext cx="7072430" cy="771744"/>
              <a:chOff x="-9092084" y="330075"/>
              <a:chExt cx="15574609" cy="1699501"/>
            </a:xfrm>
          </p:grpSpPr>
          <p:sp>
            <p:nvSpPr>
              <p:cNvPr id="76" name="Google Shape;76;p5"/>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77" name="Google Shape;77;p5"/>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sp>
        <p:nvSpPr>
          <p:cNvPr id="78" name="Google Shape;78;p5"/>
          <p:cNvSpPr txBox="1">
            <a:spLocks noGrp="1"/>
          </p:cNvSpPr>
          <p:nvPr>
            <p:ph type="title"/>
          </p:nvPr>
        </p:nvSpPr>
        <p:spPr>
          <a:xfrm>
            <a:off x="610706" y="392575"/>
            <a:ext cx="41193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r>
              <a:rPr lang="en-US"/>
              <a:t>Click to edit Master title style</a:t>
            </a:r>
            <a:endParaRPr/>
          </a:p>
        </p:txBody>
      </p:sp>
      <p:sp>
        <p:nvSpPr>
          <p:cNvPr id="79" name="Google Shape;79;p5"/>
          <p:cNvSpPr txBox="1">
            <a:spLocks noGrp="1"/>
          </p:cNvSpPr>
          <p:nvPr>
            <p:ph type="body" idx="1"/>
          </p:nvPr>
        </p:nvSpPr>
        <p:spPr>
          <a:xfrm>
            <a:off x="610706" y="1327350"/>
            <a:ext cx="4599450" cy="3145500"/>
          </a:xfrm>
          <a:prstGeom prst="rect">
            <a:avLst/>
          </a:prstGeom>
        </p:spPr>
        <p:txBody>
          <a:bodyPr spcFirstLastPara="1" wrap="square" lIns="91425" tIns="91425" rIns="91425" bIns="91425" anchor="ctr" anchorCtr="0">
            <a:noAutofit/>
          </a:bodyPr>
          <a:lstStyle>
            <a:lvl1pPr marL="342900" lvl="0" indent="-285750">
              <a:spcBef>
                <a:spcPts val="450"/>
              </a:spcBef>
              <a:spcAft>
                <a:spcPts val="0"/>
              </a:spcAft>
              <a:buSzPts val="2400"/>
              <a:buChar char="▰"/>
              <a:defRPr/>
            </a:lvl1pPr>
            <a:lvl2pPr marL="685800" lvl="1" indent="-285750">
              <a:spcBef>
                <a:spcPts val="750"/>
              </a:spcBef>
              <a:spcAft>
                <a:spcPts val="0"/>
              </a:spcAft>
              <a:buSzPts val="2400"/>
              <a:buChar char="▻"/>
              <a:defRPr/>
            </a:lvl2pPr>
            <a:lvl3pPr marL="1028700" lvl="2" indent="-285750">
              <a:spcBef>
                <a:spcPts val="750"/>
              </a:spcBef>
              <a:spcAft>
                <a:spcPts val="0"/>
              </a:spcAft>
              <a:buSzPts val="2400"/>
              <a:buChar char="▻"/>
              <a:defRPr/>
            </a:lvl3pPr>
            <a:lvl4pPr marL="1371600" lvl="3" indent="-285750">
              <a:spcBef>
                <a:spcPts val="750"/>
              </a:spcBef>
              <a:spcAft>
                <a:spcPts val="0"/>
              </a:spcAft>
              <a:buSzPts val="2400"/>
              <a:buChar char="▻"/>
              <a:defRPr/>
            </a:lvl4pPr>
            <a:lvl5pPr marL="1714500" lvl="4" indent="-285750">
              <a:spcBef>
                <a:spcPts val="750"/>
              </a:spcBef>
              <a:spcAft>
                <a:spcPts val="0"/>
              </a:spcAft>
              <a:buSzPts val="2400"/>
              <a:buChar char="▻"/>
              <a:defRPr/>
            </a:lvl5pPr>
            <a:lvl6pPr marL="2057400" lvl="5" indent="-285750">
              <a:spcBef>
                <a:spcPts val="750"/>
              </a:spcBef>
              <a:spcAft>
                <a:spcPts val="0"/>
              </a:spcAft>
              <a:buSzPts val="2400"/>
              <a:buChar char="▻"/>
              <a:defRPr/>
            </a:lvl6pPr>
            <a:lvl7pPr marL="2400300" lvl="6" indent="-285750">
              <a:spcBef>
                <a:spcPts val="750"/>
              </a:spcBef>
              <a:spcAft>
                <a:spcPts val="0"/>
              </a:spcAft>
              <a:buSzPts val="2400"/>
              <a:buChar char="▻"/>
              <a:defRPr/>
            </a:lvl7pPr>
            <a:lvl8pPr marL="2743200" lvl="7" indent="-285750">
              <a:spcBef>
                <a:spcPts val="750"/>
              </a:spcBef>
              <a:spcAft>
                <a:spcPts val="0"/>
              </a:spcAft>
              <a:buSzPts val="2400"/>
              <a:buChar char="▻"/>
              <a:defRPr/>
            </a:lvl8pPr>
            <a:lvl9pPr marL="3086100" lvl="8" indent="-285750">
              <a:spcBef>
                <a:spcPts val="750"/>
              </a:spcBef>
              <a:spcAft>
                <a:spcPts val="750"/>
              </a:spcAft>
              <a:buSzPts val="2400"/>
              <a:buChar char="▻"/>
              <a:defRPr/>
            </a:lvl9pPr>
          </a:lstStyle>
          <a:p>
            <a:pPr lvl="0"/>
            <a:r>
              <a:rPr lang="en-US"/>
              <a:t>Click to edit Master text styles</a:t>
            </a:r>
          </a:p>
        </p:txBody>
      </p:sp>
      <p:sp>
        <p:nvSpPr>
          <p:cNvPr id="80" name="Google Shape;80;p5"/>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5C5B2CE8-BF5F-C618-652A-78B6C4A912C4}"/>
              </a:ext>
            </a:extLst>
          </p:cNvPr>
          <p:cNvSpPr>
            <a:spLocks noGrp="1"/>
          </p:cNvSpPr>
          <p:nvPr>
            <p:ph type="dt" sz="half" idx="13"/>
          </p:nvPr>
        </p:nvSpPr>
        <p:spPr/>
        <p:txBody>
          <a:bodyPr/>
          <a:lstStyle/>
          <a:p>
            <a:r>
              <a:rPr lang="en-US"/>
              <a:t>8 March 2026</a:t>
            </a:r>
          </a:p>
        </p:txBody>
      </p:sp>
      <p:sp>
        <p:nvSpPr>
          <p:cNvPr id="3" name="Footer Placeholder 2">
            <a:extLst>
              <a:ext uri="{FF2B5EF4-FFF2-40B4-BE49-F238E27FC236}">
                <a16:creationId xmlns:a16="http://schemas.microsoft.com/office/drawing/2014/main" id="{80029145-79E7-D9B0-656E-A3253AB6D60A}"/>
              </a:ext>
            </a:extLst>
          </p:cNvPr>
          <p:cNvSpPr>
            <a:spLocks noGrp="1"/>
          </p:cNvSpPr>
          <p:nvPr>
            <p:ph type="ftr" sz="quarter" idx="14"/>
          </p:nvPr>
        </p:nvSpPr>
        <p:spPr/>
        <p:txBody>
          <a:bodyPr/>
          <a:lstStyle/>
          <a:p>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81"/>
        <p:cNvGrpSpPr/>
        <p:nvPr/>
      </p:nvGrpSpPr>
      <p:grpSpPr>
        <a:xfrm>
          <a:off x="0" y="0"/>
          <a:ext cx="0" cy="0"/>
          <a:chOff x="0" y="0"/>
          <a:chExt cx="0" cy="0"/>
        </a:xfrm>
      </p:grpSpPr>
      <p:grpSp>
        <p:nvGrpSpPr>
          <p:cNvPr id="82" name="Google Shape;82;p6"/>
          <p:cNvGrpSpPr/>
          <p:nvPr/>
        </p:nvGrpSpPr>
        <p:grpSpPr>
          <a:xfrm>
            <a:off x="-3" y="41"/>
            <a:ext cx="5304323" cy="1327315"/>
            <a:chOff x="-4" y="40"/>
            <a:chExt cx="7072430" cy="1327315"/>
          </a:xfrm>
        </p:grpSpPr>
        <p:sp>
          <p:nvSpPr>
            <p:cNvPr id="83" name="Google Shape;83;p6"/>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84" name="Google Shape;84;p6"/>
            <p:cNvGrpSpPr/>
            <p:nvPr/>
          </p:nvGrpSpPr>
          <p:grpSpPr>
            <a:xfrm rot="10800000" flipH="1">
              <a:off x="3" y="40"/>
              <a:ext cx="6756168" cy="1327315"/>
              <a:chOff x="-2168138" y="330075"/>
              <a:chExt cx="8650663" cy="1699506"/>
            </a:xfrm>
          </p:grpSpPr>
          <p:sp>
            <p:nvSpPr>
              <p:cNvPr id="85" name="Google Shape;85;p6"/>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86" name="Google Shape;86;p6"/>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87" name="Google Shape;87;p6"/>
            <p:cNvGrpSpPr/>
            <p:nvPr/>
          </p:nvGrpSpPr>
          <p:grpSpPr>
            <a:xfrm rot="10800000" flipH="1">
              <a:off x="-4" y="381007"/>
              <a:ext cx="7072430" cy="771744"/>
              <a:chOff x="-9092084" y="330075"/>
              <a:chExt cx="15574609" cy="1699501"/>
            </a:xfrm>
          </p:grpSpPr>
          <p:sp>
            <p:nvSpPr>
              <p:cNvPr id="88" name="Google Shape;88;p6"/>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89" name="Google Shape;89;p6"/>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grpSp>
        <p:nvGrpSpPr>
          <p:cNvPr id="90" name="Google Shape;90;p6"/>
          <p:cNvGrpSpPr/>
          <p:nvPr/>
        </p:nvGrpSpPr>
        <p:grpSpPr>
          <a:xfrm>
            <a:off x="5210131" y="4472724"/>
            <a:ext cx="1652123" cy="670795"/>
            <a:chOff x="5575242" y="4472723"/>
            <a:chExt cx="2202830" cy="670795"/>
          </a:xfrm>
        </p:grpSpPr>
        <p:sp>
          <p:nvSpPr>
            <p:cNvPr id="91" name="Google Shape;91;p6"/>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92" name="Google Shape;92;p6"/>
            <p:cNvGrpSpPr/>
            <p:nvPr/>
          </p:nvGrpSpPr>
          <p:grpSpPr>
            <a:xfrm flipH="1">
              <a:off x="5734850" y="4472723"/>
              <a:ext cx="2040837" cy="670795"/>
              <a:chOff x="1297954" y="330075"/>
              <a:chExt cx="5169293" cy="1699506"/>
            </a:xfrm>
          </p:grpSpPr>
          <p:sp>
            <p:nvSpPr>
              <p:cNvPr id="93" name="Google Shape;93;p6"/>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4" name="Google Shape;94;p6"/>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95" name="Google Shape;95;p6"/>
            <p:cNvGrpSpPr/>
            <p:nvPr/>
          </p:nvGrpSpPr>
          <p:grpSpPr>
            <a:xfrm flipH="1">
              <a:off x="5578209" y="4646738"/>
              <a:ext cx="2199863" cy="304563"/>
              <a:chOff x="-5827153" y="330075"/>
              <a:chExt cx="12276019" cy="1699569"/>
            </a:xfrm>
          </p:grpSpPr>
          <p:sp>
            <p:nvSpPr>
              <p:cNvPr id="96" name="Google Shape;96;p6"/>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97" name="Google Shape;97;p6"/>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98" name="Google Shape;98;p6"/>
          <p:cNvSpPr txBox="1">
            <a:spLocks noGrp="1"/>
          </p:cNvSpPr>
          <p:nvPr>
            <p:ph type="title"/>
          </p:nvPr>
        </p:nvSpPr>
        <p:spPr>
          <a:xfrm>
            <a:off x="610706" y="392575"/>
            <a:ext cx="39438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r>
              <a:rPr lang="en-US"/>
              <a:t>Click to edit Master title style</a:t>
            </a:r>
            <a:endParaRPr/>
          </a:p>
        </p:txBody>
      </p:sp>
      <p:sp>
        <p:nvSpPr>
          <p:cNvPr id="99" name="Google Shape;99;p6"/>
          <p:cNvSpPr txBox="1">
            <a:spLocks noGrp="1"/>
          </p:cNvSpPr>
          <p:nvPr>
            <p:ph type="body" idx="1"/>
          </p:nvPr>
        </p:nvSpPr>
        <p:spPr>
          <a:xfrm>
            <a:off x="610706" y="1537988"/>
            <a:ext cx="2533725" cy="2724300"/>
          </a:xfrm>
          <a:prstGeom prst="rect">
            <a:avLst/>
          </a:prstGeom>
        </p:spPr>
        <p:txBody>
          <a:bodyPr spcFirstLastPara="1" wrap="square" lIns="91425" tIns="91425" rIns="91425" bIns="91425" anchor="t" anchorCtr="0">
            <a:noAutofit/>
          </a:bodyPr>
          <a:lstStyle>
            <a:lvl1pPr marL="342900" lvl="0" indent="-266700">
              <a:spcBef>
                <a:spcPts val="450"/>
              </a:spcBef>
              <a:spcAft>
                <a:spcPts val="0"/>
              </a:spcAft>
              <a:buSzPts val="2000"/>
              <a:buChar char="▰"/>
              <a:defRPr sz="1500"/>
            </a:lvl1pPr>
            <a:lvl2pPr marL="685800" lvl="1" indent="-266700">
              <a:spcBef>
                <a:spcPts val="750"/>
              </a:spcBef>
              <a:spcAft>
                <a:spcPts val="0"/>
              </a:spcAft>
              <a:buSzPts val="2000"/>
              <a:buChar char="▻"/>
              <a:defRPr sz="1500"/>
            </a:lvl2pPr>
            <a:lvl3pPr marL="1028700" lvl="2" indent="-266700">
              <a:spcBef>
                <a:spcPts val="750"/>
              </a:spcBef>
              <a:spcAft>
                <a:spcPts val="0"/>
              </a:spcAft>
              <a:buSzPts val="2000"/>
              <a:buChar char="▻"/>
              <a:defRPr sz="1500"/>
            </a:lvl3pPr>
            <a:lvl4pPr marL="1371600" lvl="3" indent="-266700">
              <a:spcBef>
                <a:spcPts val="750"/>
              </a:spcBef>
              <a:spcAft>
                <a:spcPts val="0"/>
              </a:spcAft>
              <a:buSzPts val="2000"/>
              <a:buChar char="▻"/>
              <a:defRPr sz="1500"/>
            </a:lvl4pPr>
            <a:lvl5pPr marL="1714500" lvl="4" indent="-266700">
              <a:spcBef>
                <a:spcPts val="750"/>
              </a:spcBef>
              <a:spcAft>
                <a:spcPts val="0"/>
              </a:spcAft>
              <a:buSzPts val="2000"/>
              <a:buChar char="▻"/>
              <a:defRPr sz="1500"/>
            </a:lvl5pPr>
            <a:lvl6pPr marL="2057400" lvl="5" indent="-266700">
              <a:spcBef>
                <a:spcPts val="750"/>
              </a:spcBef>
              <a:spcAft>
                <a:spcPts val="0"/>
              </a:spcAft>
              <a:buSzPts val="2000"/>
              <a:buChar char="▻"/>
              <a:defRPr sz="1500"/>
            </a:lvl6pPr>
            <a:lvl7pPr marL="2400300" lvl="6" indent="-266700">
              <a:spcBef>
                <a:spcPts val="750"/>
              </a:spcBef>
              <a:spcAft>
                <a:spcPts val="0"/>
              </a:spcAft>
              <a:buSzPts val="2000"/>
              <a:buChar char="▻"/>
              <a:defRPr sz="1500"/>
            </a:lvl7pPr>
            <a:lvl8pPr marL="2743200" lvl="7" indent="-266700">
              <a:spcBef>
                <a:spcPts val="750"/>
              </a:spcBef>
              <a:spcAft>
                <a:spcPts val="0"/>
              </a:spcAft>
              <a:buSzPts val="2000"/>
              <a:buChar char="▻"/>
              <a:defRPr sz="1500"/>
            </a:lvl8pPr>
            <a:lvl9pPr marL="3086100" lvl="8" indent="-266700">
              <a:spcBef>
                <a:spcPts val="750"/>
              </a:spcBef>
              <a:spcAft>
                <a:spcPts val="750"/>
              </a:spcAft>
              <a:buSzPts val="2000"/>
              <a:buChar char="▻"/>
              <a:defRPr sz="1500"/>
            </a:lvl9pPr>
          </a:lstStyle>
          <a:p>
            <a:pPr lvl="0"/>
            <a:r>
              <a:rPr lang="en-US"/>
              <a:t>Click to edit Master text styles</a:t>
            </a:r>
          </a:p>
        </p:txBody>
      </p:sp>
      <p:sp>
        <p:nvSpPr>
          <p:cNvPr id="100" name="Google Shape;100;p6"/>
          <p:cNvSpPr txBox="1">
            <a:spLocks noGrp="1"/>
          </p:cNvSpPr>
          <p:nvPr>
            <p:ph type="body" idx="2"/>
          </p:nvPr>
        </p:nvSpPr>
        <p:spPr>
          <a:xfrm>
            <a:off x="3297092" y="1537988"/>
            <a:ext cx="2533725" cy="2724300"/>
          </a:xfrm>
          <a:prstGeom prst="rect">
            <a:avLst/>
          </a:prstGeom>
        </p:spPr>
        <p:txBody>
          <a:bodyPr spcFirstLastPara="1" wrap="square" lIns="91425" tIns="91425" rIns="91425" bIns="91425" anchor="t" anchorCtr="0">
            <a:noAutofit/>
          </a:bodyPr>
          <a:lstStyle>
            <a:lvl1pPr marL="342900" lvl="0" indent="-266700">
              <a:spcBef>
                <a:spcPts val="450"/>
              </a:spcBef>
              <a:spcAft>
                <a:spcPts val="0"/>
              </a:spcAft>
              <a:buSzPts val="2000"/>
              <a:buChar char="▰"/>
              <a:defRPr sz="1500"/>
            </a:lvl1pPr>
            <a:lvl2pPr marL="685800" lvl="1" indent="-266700">
              <a:spcBef>
                <a:spcPts val="750"/>
              </a:spcBef>
              <a:spcAft>
                <a:spcPts val="0"/>
              </a:spcAft>
              <a:buSzPts val="2000"/>
              <a:buChar char="▻"/>
              <a:defRPr sz="1500"/>
            </a:lvl2pPr>
            <a:lvl3pPr marL="1028700" lvl="2" indent="-266700">
              <a:spcBef>
                <a:spcPts val="750"/>
              </a:spcBef>
              <a:spcAft>
                <a:spcPts val="0"/>
              </a:spcAft>
              <a:buSzPts val="2000"/>
              <a:buChar char="▻"/>
              <a:defRPr sz="1500"/>
            </a:lvl3pPr>
            <a:lvl4pPr marL="1371600" lvl="3" indent="-266700">
              <a:spcBef>
                <a:spcPts val="750"/>
              </a:spcBef>
              <a:spcAft>
                <a:spcPts val="0"/>
              </a:spcAft>
              <a:buSzPts val="2000"/>
              <a:buChar char="▻"/>
              <a:defRPr sz="1500"/>
            </a:lvl4pPr>
            <a:lvl5pPr marL="1714500" lvl="4" indent="-266700">
              <a:spcBef>
                <a:spcPts val="750"/>
              </a:spcBef>
              <a:spcAft>
                <a:spcPts val="0"/>
              </a:spcAft>
              <a:buSzPts val="2000"/>
              <a:buChar char="▻"/>
              <a:defRPr sz="1500"/>
            </a:lvl5pPr>
            <a:lvl6pPr marL="2057400" lvl="5" indent="-266700">
              <a:spcBef>
                <a:spcPts val="750"/>
              </a:spcBef>
              <a:spcAft>
                <a:spcPts val="0"/>
              </a:spcAft>
              <a:buSzPts val="2000"/>
              <a:buChar char="▻"/>
              <a:defRPr sz="1500"/>
            </a:lvl6pPr>
            <a:lvl7pPr marL="2400300" lvl="6" indent="-266700">
              <a:spcBef>
                <a:spcPts val="750"/>
              </a:spcBef>
              <a:spcAft>
                <a:spcPts val="0"/>
              </a:spcAft>
              <a:buSzPts val="2000"/>
              <a:buChar char="▻"/>
              <a:defRPr sz="1500"/>
            </a:lvl7pPr>
            <a:lvl8pPr marL="2743200" lvl="7" indent="-266700">
              <a:spcBef>
                <a:spcPts val="750"/>
              </a:spcBef>
              <a:spcAft>
                <a:spcPts val="0"/>
              </a:spcAft>
              <a:buSzPts val="2000"/>
              <a:buChar char="▻"/>
              <a:defRPr sz="1500"/>
            </a:lvl8pPr>
            <a:lvl9pPr marL="3086100" lvl="8" indent="-266700">
              <a:spcBef>
                <a:spcPts val="750"/>
              </a:spcBef>
              <a:spcAft>
                <a:spcPts val="750"/>
              </a:spcAft>
              <a:buSzPts val="2000"/>
              <a:buChar char="▻"/>
              <a:defRPr sz="1500"/>
            </a:lvl9pPr>
          </a:lstStyle>
          <a:p>
            <a:pPr lvl="0"/>
            <a:r>
              <a:rPr lang="en-US"/>
              <a:t>Click to edit Master text styles</a:t>
            </a:r>
          </a:p>
        </p:txBody>
      </p:sp>
      <p:sp>
        <p:nvSpPr>
          <p:cNvPr id="101" name="Google Shape;101;p6"/>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9EA5D5A0-9115-000C-93E2-8D8D951DD407}"/>
              </a:ext>
            </a:extLst>
          </p:cNvPr>
          <p:cNvSpPr>
            <a:spLocks noGrp="1"/>
          </p:cNvSpPr>
          <p:nvPr>
            <p:ph type="dt" sz="half" idx="13"/>
          </p:nvPr>
        </p:nvSpPr>
        <p:spPr/>
        <p:txBody>
          <a:bodyPr/>
          <a:lstStyle/>
          <a:p>
            <a:r>
              <a:rPr lang="en-US"/>
              <a:t>8 March 2026</a:t>
            </a:r>
          </a:p>
        </p:txBody>
      </p:sp>
      <p:sp>
        <p:nvSpPr>
          <p:cNvPr id="3" name="Footer Placeholder 2">
            <a:extLst>
              <a:ext uri="{FF2B5EF4-FFF2-40B4-BE49-F238E27FC236}">
                <a16:creationId xmlns:a16="http://schemas.microsoft.com/office/drawing/2014/main" id="{7BFBBB7C-93B4-A534-D766-C54A9C2B443B}"/>
              </a:ext>
            </a:extLst>
          </p:cNvPr>
          <p:cNvSpPr>
            <a:spLocks noGrp="1"/>
          </p:cNvSpPr>
          <p:nvPr>
            <p:ph type="ftr" sz="quarter" idx="14"/>
          </p:nvPr>
        </p:nvSpPr>
        <p:spPr/>
        <p:txBody>
          <a:bodyPr/>
          <a:lstStyle/>
          <a:p>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grpSp>
        <p:nvGrpSpPr>
          <p:cNvPr id="125" name="Google Shape;125;p8"/>
          <p:cNvGrpSpPr/>
          <p:nvPr/>
        </p:nvGrpSpPr>
        <p:grpSpPr>
          <a:xfrm>
            <a:off x="-3" y="41"/>
            <a:ext cx="5304323" cy="1327315"/>
            <a:chOff x="-4" y="40"/>
            <a:chExt cx="7072430" cy="1327315"/>
          </a:xfrm>
        </p:grpSpPr>
        <p:sp>
          <p:nvSpPr>
            <p:cNvPr id="126" name="Google Shape;126;p8"/>
            <p:cNvSpPr/>
            <p:nvPr/>
          </p:nvSpPr>
          <p:spPr>
            <a:xfrm>
              <a:off x="6292649" y="126425"/>
              <a:ext cx="779700" cy="2598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127" name="Google Shape;127;p8"/>
            <p:cNvGrpSpPr/>
            <p:nvPr/>
          </p:nvGrpSpPr>
          <p:grpSpPr>
            <a:xfrm rot="10800000" flipH="1">
              <a:off x="3" y="40"/>
              <a:ext cx="6756168" cy="1327315"/>
              <a:chOff x="-2168138" y="330075"/>
              <a:chExt cx="8650663" cy="1699506"/>
            </a:xfrm>
          </p:grpSpPr>
          <p:sp>
            <p:nvSpPr>
              <p:cNvPr id="128" name="Google Shape;128;p8"/>
              <p:cNvSpPr/>
              <p:nvPr/>
            </p:nvSpPr>
            <p:spPr>
              <a:xfrm>
                <a:off x="-2168138" y="330081"/>
                <a:ext cx="69582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129" name="Google Shape;129;p8"/>
              <p:cNvSpPr/>
              <p:nvPr/>
            </p:nvSpPr>
            <p:spPr>
              <a:xfrm>
                <a:off x="4783025"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130" name="Google Shape;130;p8"/>
            <p:cNvGrpSpPr/>
            <p:nvPr/>
          </p:nvGrpSpPr>
          <p:grpSpPr>
            <a:xfrm rot="10800000" flipH="1">
              <a:off x="-4" y="381007"/>
              <a:ext cx="7072430" cy="771744"/>
              <a:chOff x="-9092084" y="330075"/>
              <a:chExt cx="15574609" cy="1699501"/>
            </a:xfrm>
          </p:grpSpPr>
          <p:sp>
            <p:nvSpPr>
              <p:cNvPr id="131" name="Google Shape;131;p8"/>
              <p:cNvSpPr/>
              <p:nvPr/>
            </p:nvSpPr>
            <p:spPr>
              <a:xfrm>
                <a:off x="-9092084" y="330076"/>
                <a:ext cx="1388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132" name="Google Shape;132;p8"/>
              <p:cNvSpPr/>
              <p:nvPr/>
            </p:nvSpPr>
            <p:spPr>
              <a:xfrm>
                <a:off x="4783025"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grpSp>
        <p:nvGrpSpPr>
          <p:cNvPr id="133" name="Google Shape;133;p8"/>
          <p:cNvGrpSpPr/>
          <p:nvPr/>
        </p:nvGrpSpPr>
        <p:grpSpPr>
          <a:xfrm>
            <a:off x="5210131" y="4472724"/>
            <a:ext cx="1652123" cy="670795"/>
            <a:chOff x="5575242" y="4472723"/>
            <a:chExt cx="2202830" cy="670795"/>
          </a:xfrm>
        </p:grpSpPr>
        <p:sp>
          <p:nvSpPr>
            <p:cNvPr id="134" name="Google Shape;134;p8"/>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35" name="Google Shape;135;p8"/>
            <p:cNvGrpSpPr/>
            <p:nvPr/>
          </p:nvGrpSpPr>
          <p:grpSpPr>
            <a:xfrm flipH="1">
              <a:off x="5734850" y="4472723"/>
              <a:ext cx="2040837" cy="670795"/>
              <a:chOff x="1297954" y="330075"/>
              <a:chExt cx="5169293" cy="1699506"/>
            </a:xfrm>
          </p:grpSpPr>
          <p:sp>
            <p:nvSpPr>
              <p:cNvPr id="136" name="Google Shape;136;p8"/>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37" name="Google Shape;137;p8"/>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38" name="Google Shape;138;p8"/>
            <p:cNvGrpSpPr/>
            <p:nvPr/>
          </p:nvGrpSpPr>
          <p:grpSpPr>
            <a:xfrm flipH="1">
              <a:off x="5578209" y="4646738"/>
              <a:ext cx="2199863" cy="304563"/>
              <a:chOff x="-5827153" y="330075"/>
              <a:chExt cx="12276019" cy="1699569"/>
            </a:xfrm>
          </p:grpSpPr>
          <p:sp>
            <p:nvSpPr>
              <p:cNvPr id="139" name="Google Shape;139;p8"/>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40" name="Google Shape;140;p8"/>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141" name="Google Shape;141;p8"/>
          <p:cNvSpPr txBox="1">
            <a:spLocks noGrp="1"/>
          </p:cNvSpPr>
          <p:nvPr>
            <p:ph type="title"/>
          </p:nvPr>
        </p:nvSpPr>
        <p:spPr>
          <a:xfrm>
            <a:off x="610706" y="392575"/>
            <a:ext cx="3943800" cy="766200"/>
          </a:xfrm>
          <a:prstGeom prst="rect">
            <a:avLst/>
          </a:prstGeom>
        </p:spPr>
        <p:txBody>
          <a:bodyPr spcFirstLastPara="1" wrap="square" lIns="91425" tIns="91425" rIns="91425" bIns="91425" anchor="ctr"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r>
              <a:rPr lang="en-US"/>
              <a:t>Click to edit Master title style</a:t>
            </a:r>
            <a:endParaRPr/>
          </a:p>
        </p:txBody>
      </p:sp>
      <p:sp>
        <p:nvSpPr>
          <p:cNvPr id="142" name="Google Shape;142;p8"/>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A32BD3A9-1F73-0E5A-C967-EC78551844DC}"/>
              </a:ext>
            </a:extLst>
          </p:cNvPr>
          <p:cNvSpPr>
            <a:spLocks noGrp="1"/>
          </p:cNvSpPr>
          <p:nvPr>
            <p:ph type="dt" sz="half" idx="13"/>
          </p:nvPr>
        </p:nvSpPr>
        <p:spPr/>
        <p:txBody>
          <a:bodyPr/>
          <a:lstStyle/>
          <a:p>
            <a:r>
              <a:rPr lang="en-US"/>
              <a:t>8 March 2026</a:t>
            </a:r>
          </a:p>
        </p:txBody>
      </p:sp>
      <p:sp>
        <p:nvSpPr>
          <p:cNvPr id="3" name="Footer Placeholder 2">
            <a:extLst>
              <a:ext uri="{FF2B5EF4-FFF2-40B4-BE49-F238E27FC236}">
                <a16:creationId xmlns:a16="http://schemas.microsoft.com/office/drawing/2014/main" id="{E3629F0A-433E-214B-3690-C9812A006508}"/>
              </a:ext>
            </a:extLst>
          </p:cNvPr>
          <p:cNvSpPr>
            <a:spLocks noGrp="1"/>
          </p:cNvSpPr>
          <p:nvPr>
            <p:ph type="ftr" sz="quarter" idx="14"/>
          </p:nvPr>
        </p:nvSpPr>
        <p:spPr/>
        <p:txBody>
          <a:bodyPr/>
          <a:lstStyle/>
          <a:p>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62"/>
        <p:cNvGrpSpPr/>
        <p:nvPr/>
      </p:nvGrpSpPr>
      <p:grpSpPr>
        <a:xfrm>
          <a:off x="0" y="0"/>
          <a:ext cx="0" cy="0"/>
          <a:chOff x="0" y="0"/>
          <a:chExt cx="0" cy="0"/>
        </a:xfrm>
      </p:grpSpPr>
      <p:grpSp>
        <p:nvGrpSpPr>
          <p:cNvPr id="163" name="Google Shape;163;p10"/>
          <p:cNvGrpSpPr/>
          <p:nvPr/>
        </p:nvGrpSpPr>
        <p:grpSpPr>
          <a:xfrm rot="10800000">
            <a:off x="-6" y="-1"/>
            <a:ext cx="1652123" cy="670795"/>
            <a:chOff x="5575242" y="4472723"/>
            <a:chExt cx="2202830" cy="670795"/>
          </a:xfrm>
        </p:grpSpPr>
        <p:sp>
          <p:nvSpPr>
            <p:cNvPr id="164" name="Google Shape;164;p10"/>
            <p:cNvSpPr/>
            <p:nvPr/>
          </p:nvSpPr>
          <p:spPr>
            <a:xfrm rot="10800000">
              <a:off x="5575242" y="4948334"/>
              <a:ext cx="394200" cy="131400"/>
            </a:xfrm>
            <a:prstGeom prst="triangle">
              <a:avLst>
                <a:gd name="adj" fmla="val 32425"/>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65" name="Google Shape;165;p10"/>
            <p:cNvGrpSpPr/>
            <p:nvPr/>
          </p:nvGrpSpPr>
          <p:grpSpPr>
            <a:xfrm flipH="1">
              <a:off x="5734850" y="4472723"/>
              <a:ext cx="2040837" cy="670795"/>
              <a:chOff x="1297954" y="330075"/>
              <a:chExt cx="5169293" cy="1699506"/>
            </a:xfrm>
          </p:grpSpPr>
          <p:sp>
            <p:nvSpPr>
              <p:cNvPr id="166" name="Google Shape;166;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67" name="Google Shape;167;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68" name="Google Shape;168;p10"/>
            <p:cNvGrpSpPr/>
            <p:nvPr/>
          </p:nvGrpSpPr>
          <p:grpSpPr>
            <a:xfrm flipH="1">
              <a:off x="5578209" y="4646738"/>
              <a:ext cx="2199863" cy="304563"/>
              <a:chOff x="-5827153" y="330075"/>
              <a:chExt cx="12276019" cy="1699569"/>
            </a:xfrm>
          </p:grpSpPr>
          <p:sp>
            <p:nvSpPr>
              <p:cNvPr id="169" name="Google Shape;169;p10"/>
              <p:cNvSpPr/>
              <p:nvPr/>
            </p:nvSpPr>
            <p:spPr>
              <a:xfrm>
                <a:off x="-5827153" y="330144"/>
                <a:ext cx="10612200" cy="16995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0" name="Google Shape;170;p10"/>
              <p:cNvSpPr/>
              <p:nvPr/>
            </p:nvSpPr>
            <p:spPr>
              <a:xfrm>
                <a:off x="4749366" y="330075"/>
                <a:ext cx="1699500" cy="16995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grpSp>
        <p:nvGrpSpPr>
          <p:cNvPr id="171" name="Google Shape;171;p10"/>
          <p:cNvGrpSpPr/>
          <p:nvPr/>
        </p:nvGrpSpPr>
        <p:grpSpPr>
          <a:xfrm>
            <a:off x="5210131" y="4472724"/>
            <a:ext cx="1652123" cy="670795"/>
            <a:chOff x="5575242" y="4472723"/>
            <a:chExt cx="2202830" cy="670795"/>
          </a:xfrm>
        </p:grpSpPr>
        <p:sp>
          <p:nvSpPr>
            <p:cNvPr id="172" name="Google Shape;172;p10"/>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173" name="Google Shape;173;p10"/>
            <p:cNvGrpSpPr/>
            <p:nvPr/>
          </p:nvGrpSpPr>
          <p:grpSpPr>
            <a:xfrm flipH="1">
              <a:off x="5734850" y="4472723"/>
              <a:ext cx="2040837" cy="670795"/>
              <a:chOff x="1297954" y="330075"/>
              <a:chExt cx="5169293" cy="1699506"/>
            </a:xfrm>
          </p:grpSpPr>
          <p:sp>
            <p:nvSpPr>
              <p:cNvPr id="174" name="Google Shape;174;p10"/>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5" name="Google Shape;175;p10"/>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176" name="Google Shape;176;p10"/>
            <p:cNvGrpSpPr/>
            <p:nvPr/>
          </p:nvGrpSpPr>
          <p:grpSpPr>
            <a:xfrm flipH="1">
              <a:off x="5578209" y="4646738"/>
              <a:ext cx="2199863" cy="304563"/>
              <a:chOff x="-5827153" y="330075"/>
              <a:chExt cx="12276019" cy="1699569"/>
            </a:xfrm>
          </p:grpSpPr>
          <p:sp>
            <p:nvSpPr>
              <p:cNvPr id="177" name="Google Shape;177;p10"/>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178" name="Google Shape;178;p10"/>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179" name="Google Shape;179;p10"/>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ADD3D72B-4D1C-E932-4E1F-07AF899AA1B9}"/>
              </a:ext>
            </a:extLst>
          </p:cNvPr>
          <p:cNvSpPr>
            <a:spLocks noGrp="1"/>
          </p:cNvSpPr>
          <p:nvPr>
            <p:ph type="dt" sz="half" idx="13"/>
          </p:nvPr>
        </p:nvSpPr>
        <p:spPr/>
        <p:txBody>
          <a:bodyPr/>
          <a:lstStyle/>
          <a:p>
            <a:r>
              <a:rPr lang="en-US"/>
              <a:t>8 March 2026</a:t>
            </a:r>
          </a:p>
        </p:txBody>
      </p:sp>
      <p:sp>
        <p:nvSpPr>
          <p:cNvPr id="3" name="Footer Placeholder 2">
            <a:extLst>
              <a:ext uri="{FF2B5EF4-FFF2-40B4-BE49-F238E27FC236}">
                <a16:creationId xmlns:a16="http://schemas.microsoft.com/office/drawing/2014/main" id="{7B83AFE0-08A8-2ABF-1053-DE8EA1528CF5}"/>
              </a:ext>
            </a:extLst>
          </p:cNvPr>
          <p:cNvSpPr>
            <a:spLocks noGrp="1"/>
          </p:cNvSpPr>
          <p:nvPr>
            <p:ph type="ftr" sz="quarter" idx="14"/>
          </p:nvPr>
        </p:nvSpPr>
        <p:spPr/>
        <p:txBody>
          <a:bodyPr/>
          <a:lstStyle/>
          <a:p>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42"/>
        <p:cNvGrpSpPr/>
        <p:nvPr/>
      </p:nvGrpSpPr>
      <p:grpSpPr>
        <a:xfrm>
          <a:off x="0" y="0"/>
          <a:ext cx="0" cy="0"/>
          <a:chOff x="0" y="0"/>
          <a:chExt cx="0" cy="0"/>
        </a:xfrm>
      </p:grpSpPr>
      <p:grpSp>
        <p:nvGrpSpPr>
          <p:cNvPr id="43" name="Google Shape;43;p4"/>
          <p:cNvGrpSpPr/>
          <p:nvPr/>
        </p:nvGrpSpPr>
        <p:grpSpPr>
          <a:xfrm>
            <a:off x="5210131" y="4472724"/>
            <a:ext cx="1652123" cy="670795"/>
            <a:chOff x="5575242" y="4472723"/>
            <a:chExt cx="2202830" cy="670795"/>
          </a:xfrm>
        </p:grpSpPr>
        <p:sp>
          <p:nvSpPr>
            <p:cNvPr id="44" name="Google Shape;44;p4"/>
            <p:cNvSpPr/>
            <p:nvPr/>
          </p:nvSpPr>
          <p:spPr>
            <a:xfrm rot="10800000">
              <a:off x="5575242" y="4948334"/>
              <a:ext cx="394200" cy="131400"/>
            </a:xfrm>
            <a:prstGeom prst="triangle">
              <a:avLst>
                <a:gd name="adj" fmla="val 32425"/>
              </a:avLst>
            </a:pr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nvGrpSpPr>
            <p:cNvPr id="45" name="Google Shape;45;p4"/>
            <p:cNvGrpSpPr/>
            <p:nvPr/>
          </p:nvGrpSpPr>
          <p:grpSpPr>
            <a:xfrm flipH="1">
              <a:off x="5734850" y="4472723"/>
              <a:ext cx="2040837" cy="670795"/>
              <a:chOff x="1297954" y="330075"/>
              <a:chExt cx="5169293" cy="1699506"/>
            </a:xfrm>
          </p:grpSpPr>
          <p:sp>
            <p:nvSpPr>
              <p:cNvPr id="46" name="Google Shape;46;p4"/>
              <p:cNvSpPr/>
              <p:nvPr/>
            </p:nvSpPr>
            <p:spPr>
              <a:xfrm>
                <a:off x="1297954" y="330081"/>
                <a:ext cx="3476700" cy="1699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47" name="Google Shape;47;p4"/>
              <p:cNvSpPr/>
              <p:nvPr/>
            </p:nvSpPr>
            <p:spPr>
              <a:xfrm>
                <a:off x="4767747" y="330075"/>
                <a:ext cx="1699500" cy="1699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nvGrpSpPr>
            <p:cNvPr id="48" name="Google Shape;48;p4"/>
            <p:cNvGrpSpPr/>
            <p:nvPr/>
          </p:nvGrpSpPr>
          <p:grpSpPr>
            <a:xfrm flipH="1">
              <a:off x="5578209" y="4646738"/>
              <a:ext cx="2199863" cy="304563"/>
              <a:chOff x="-5827153" y="330075"/>
              <a:chExt cx="12276019" cy="1699569"/>
            </a:xfrm>
          </p:grpSpPr>
          <p:sp>
            <p:nvSpPr>
              <p:cNvPr id="49" name="Google Shape;49;p4"/>
              <p:cNvSpPr/>
              <p:nvPr/>
            </p:nvSpPr>
            <p:spPr>
              <a:xfrm>
                <a:off x="-5827153" y="330144"/>
                <a:ext cx="10612200" cy="1699500"/>
              </a:xfrm>
              <a:prstGeom prst="rect">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50" name="Google Shape;50;p4"/>
              <p:cNvSpPr/>
              <p:nvPr/>
            </p:nvSpPr>
            <p:spPr>
              <a:xfrm>
                <a:off x="4749366" y="330075"/>
                <a:ext cx="1699500" cy="1699500"/>
              </a:xfrm>
              <a:prstGeom prst="rtTriangle">
                <a:avLst/>
              </a:pr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grpSp>
      </p:grpSp>
      <p:sp>
        <p:nvSpPr>
          <p:cNvPr id="51" name="Google Shape;51;p4"/>
          <p:cNvSpPr/>
          <p:nvPr/>
        </p:nvSpPr>
        <p:spPr>
          <a:xfrm>
            <a:off x="5658362" y="657775"/>
            <a:ext cx="974475" cy="432900"/>
          </a:xfrm>
          <a:prstGeom prst="triangle">
            <a:avLst>
              <a:gd name="adj" fmla="val 32425"/>
            </a:avLst>
          </a:prstGeom>
          <a:solidFill>
            <a:schemeClr val="accent2"/>
          </a:solidFill>
          <a:ln>
            <a:noFill/>
          </a:ln>
        </p:spPr>
        <p:txBody>
          <a:bodyPr spcFirstLastPara="1" wrap="square" lIns="68569" tIns="68569" rIns="68569" bIns="68569"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nvGrpSpPr>
          <p:cNvPr id="52" name="Google Shape;52;p4"/>
          <p:cNvGrpSpPr/>
          <p:nvPr/>
        </p:nvGrpSpPr>
        <p:grpSpPr>
          <a:xfrm>
            <a:off x="0" y="-7088"/>
            <a:ext cx="6496049" cy="5150588"/>
            <a:chOff x="0" y="-7088"/>
            <a:chExt cx="8661398" cy="5150588"/>
          </a:xfrm>
        </p:grpSpPr>
        <p:sp>
          <p:nvSpPr>
            <p:cNvPr id="53" name="Google Shape;53;p4"/>
            <p:cNvSpPr/>
            <p:nvPr/>
          </p:nvSpPr>
          <p:spPr>
            <a:xfrm>
              <a:off x="0" y="0"/>
              <a:ext cx="35250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p>
          </p:txBody>
        </p:sp>
        <p:sp>
          <p:nvSpPr>
            <p:cNvPr id="54" name="Google Shape;54;p4"/>
            <p:cNvSpPr/>
            <p:nvPr/>
          </p:nvSpPr>
          <p:spPr>
            <a:xfrm rot="10800000" flipH="1">
              <a:off x="3517898" y="-7088"/>
              <a:ext cx="5143500" cy="5143500"/>
            </a:xfrm>
            <a:prstGeom prst="rtTriangle">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grpSp>
        <p:nvGrpSpPr>
          <p:cNvPr id="55" name="Google Shape;55;p4"/>
          <p:cNvGrpSpPr/>
          <p:nvPr/>
        </p:nvGrpSpPr>
        <p:grpSpPr>
          <a:xfrm rot="10800000" flipH="1">
            <a:off x="1" y="1090763"/>
            <a:ext cx="6635627" cy="2961975"/>
            <a:chOff x="-8178042" y="-4493254"/>
            <a:chExt cx="19483598" cy="6522736"/>
          </a:xfrm>
        </p:grpSpPr>
        <p:sp>
          <p:nvSpPr>
            <p:cNvPr id="56" name="Google Shape;56;p4"/>
            <p:cNvSpPr/>
            <p:nvPr/>
          </p:nvSpPr>
          <p:spPr>
            <a:xfrm>
              <a:off x="-8178042" y="-4493118"/>
              <a:ext cx="12968400" cy="6522600"/>
            </a:xfrm>
            <a:prstGeom prst="rect">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sp>
          <p:nvSpPr>
            <p:cNvPr id="57" name="Google Shape;57;p4"/>
            <p:cNvSpPr/>
            <p:nvPr/>
          </p:nvSpPr>
          <p:spPr>
            <a:xfrm>
              <a:off x="4782955" y="-4493254"/>
              <a:ext cx="6522600" cy="6522600"/>
            </a:xfrm>
            <a:prstGeom prst="rtTriangle">
              <a:avLst/>
            </a:pr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050">
                <a:latin typeface="Arvo"/>
                <a:ea typeface="Arvo"/>
                <a:cs typeface="Arvo"/>
                <a:sym typeface="Arvo"/>
              </a:endParaRPr>
            </a:p>
          </p:txBody>
        </p:sp>
      </p:grpSp>
      <p:sp>
        <p:nvSpPr>
          <p:cNvPr id="58" name="Google Shape;58;p4"/>
          <p:cNvSpPr txBox="1">
            <a:spLocks noGrp="1"/>
          </p:cNvSpPr>
          <p:nvPr>
            <p:ph type="body" idx="1"/>
          </p:nvPr>
        </p:nvSpPr>
        <p:spPr>
          <a:xfrm>
            <a:off x="622331" y="1202000"/>
            <a:ext cx="3818025" cy="2745000"/>
          </a:xfrm>
          <a:prstGeom prst="rect">
            <a:avLst/>
          </a:prstGeom>
        </p:spPr>
        <p:txBody>
          <a:bodyPr spcFirstLastPara="1" wrap="square" lIns="91425" tIns="91425" rIns="91425" bIns="91425" anchor="t" anchorCtr="0">
            <a:noAutofit/>
          </a:bodyPr>
          <a:lstStyle>
            <a:lvl1pPr marL="342900" lvl="0" indent="-314325" rtl="0">
              <a:spcBef>
                <a:spcPts val="450"/>
              </a:spcBef>
              <a:spcAft>
                <a:spcPts val="0"/>
              </a:spcAft>
              <a:buClr>
                <a:srgbClr val="FFFFFF"/>
              </a:buClr>
              <a:buSzPts val="3000"/>
              <a:buChar char="▰"/>
              <a:defRPr sz="2250" i="1">
                <a:solidFill>
                  <a:srgbClr val="FFFFFF"/>
                </a:solidFill>
              </a:defRPr>
            </a:lvl1pPr>
            <a:lvl2pPr marL="685800" lvl="1" indent="-314325" rtl="0">
              <a:spcBef>
                <a:spcPts val="360"/>
              </a:spcBef>
              <a:spcAft>
                <a:spcPts val="0"/>
              </a:spcAft>
              <a:buClr>
                <a:srgbClr val="FFFFFF"/>
              </a:buClr>
              <a:buSzPts val="3000"/>
              <a:buChar char="▻"/>
              <a:defRPr sz="2250" i="1">
                <a:solidFill>
                  <a:srgbClr val="FFFFFF"/>
                </a:solidFill>
              </a:defRPr>
            </a:lvl2pPr>
            <a:lvl3pPr marL="1028700" lvl="2" indent="-314325" rtl="0">
              <a:spcBef>
                <a:spcPts val="360"/>
              </a:spcBef>
              <a:spcAft>
                <a:spcPts val="0"/>
              </a:spcAft>
              <a:buClr>
                <a:srgbClr val="FFFFFF"/>
              </a:buClr>
              <a:buSzPts val="3000"/>
              <a:buChar char="▻"/>
              <a:defRPr sz="2250" i="1">
                <a:solidFill>
                  <a:srgbClr val="FFFFFF"/>
                </a:solidFill>
              </a:defRPr>
            </a:lvl3pPr>
            <a:lvl4pPr marL="1371600" lvl="3" indent="-314325" rtl="0">
              <a:spcBef>
                <a:spcPts val="270"/>
              </a:spcBef>
              <a:spcAft>
                <a:spcPts val="0"/>
              </a:spcAft>
              <a:buClr>
                <a:srgbClr val="FFFFFF"/>
              </a:buClr>
              <a:buSzPts val="3000"/>
              <a:buChar char="▻"/>
              <a:defRPr sz="2250" i="1">
                <a:solidFill>
                  <a:srgbClr val="FFFFFF"/>
                </a:solidFill>
              </a:defRPr>
            </a:lvl4pPr>
            <a:lvl5pPr marL="1714500" lvl="4" indent="-314325" rtl="0">
              <a:spcBef>
                <a:spcPts val="270"/>
              </a:spcBef>
              <a:spcAft>
                <a:spcPts val="0"/>
              </a:spcAft>
              <a:buClr>
                <a:srgbClr val="FFFFFF"/>
              </a:buClr>
              <a:buSzPts val="3000"/>
              <a:buChar char="▻"/>
              <a:defRPr sz="2250" i="1">
                <a:solidFill>
                  <a:srgbClr val="FFFFFF"/>
                </a:solidFill>
              </a:defRPr>
            </a:lvl5pPr>
            <a:lvl6pPr marL="2057400" lvl="5" indent="-314325" rtl="0">
              <a:spcBef>
                <a:spcPts val="270"/>
              </a:spcBef>
              <a:spcAft>
                <a:spcPts val="0"/>
              </a:spcAft>
              <a:buClr>
                <a:srgbClr val="FFFFFF"/>
              </a:buClr>
              <a:buSzPts val="3000"/>
              <a:buChar char="▻"/>
              <a:defRPr sz="2250" i="1">
                <a:solidFill>
                  <a:srgbClr val="FFFFFF"/>
                </a:solidFill>
              </a:defRPr>
            </a:lvl6pPr>
            <a:lvl7pPr marL="2400300" lvl="6" indent="-314325" rtl="0">
              <a:spcBef>
                <a:spcPts val="270"/>
              </a:spcBef>
              <a:spcAft>
                <a:spcPts val="0"/>
              </a:spcAft>
              <a:buClr>
                <a:srgbClr val="FFFFFF"/>
              </a:buClr>
              <a:buSzPts val="3000"/>
              <a:buChar char="▻"/>
              <a:defRPr sz="2250" i="1">
                <a:solidFill>
                  <a:srgbClr val="FFFFFF"/>
                </a:solidFill>
              </a:defRPr>
            </a:lvl7pPr>
            <a:lvl8pPr marL="2743200" lvl="7" indent="-314325" rtl="0">
              <a:spcBef>
                <a:spcPts val="270"/>
              </a:spcBef>
              <a:spcAft>
                <a:spcPts val="0"/>
              </a:spcAft>
              <a:buClr>
                <a:srgbClr val="FFFFFF"/>
              </a:buClr>
              <a:buSzPts val="3000"/>
              <a:buChar char="▻"/>
              <a:defRPr sz="2250" i="1">
                <a:solidFill>
                  <a:srgbClr val="FFFFFF"/>
                </a:solidFill>
              </a:defRPr>
            </a:lvl8pPr>
            <a:lvl9pPr marL="3086100" lvl="8" indent="-314325">
              <a:spcBef>
                <a:spcPts val="270"/>
              </a:spcBef>
              <a:spcAft>
                <a:spcPts val="0"/>
              </a:spcAft>
              <a:buClr>
                <a:srgbClr val="FFFFFF"/>
              </a:buClr>
              <a:buSzPts val="3000"/>
              <a:buChar char="▻"/>
              <a:defRPr sz="2250" i="1">
                <a:solidFill>
                  <a:srgbClr val="FFFFFF"/>
                </a:solidFill>
              </a:defRPr>
            </a:lvl9pPr>
          </a:lstStyle>
          <a:p>
            <a:pPr lvl="0"/>
            <a:r>
              <a:rPr lang="en-US"/>
              <a:t>Click to edit Master text styles</a:t>
            </a:r>
          </a:p>
        </p:txBody>
      </p:sp>
      <p:sp>
        <p:nvSpPr>
          <p:cNvPr id="59" name="Google Shape;59;p4"/>
          <p:cNvSpPr txBox="1"/>
          <p:nvPr/>
        </p:nvSpPr>
        <p:spPr>
          <a:xfrm>
            <a:off x="214950" y="1014575"/>
            <a:ext cx="507375" cy="653700"/>
          </a:xfrm>
          <a:prstGeom prst="rect">
            <a:avLst/>
          </a:prstGeom>
          <a:noFill/>
          <a:ln>
            <a:noFill/>
          </a:ln>
        </p:spPr>
        <p:txBody>
          <a:bodyPr spcFirstLastPara="1" wrap="square" lIns="68569" tIns="68569" rIns="68569" bIns="68569" anchor="t" anchorCtr="0">
            <a:noAutofit/>
          </a:bodyPr>
          <a:lstStyle/>
          <a:p>
            <a:pPr marL="0" lvl="0" indent="0" algn="ctr" rtl="0">
              <a:spcBef>
                <a:spcPts val="0"/>
              </a:spcBef>
              <a:spcAft>
                <a:spcPts val="0"/>
              </a:spcAft>
              <a:buNone/>
            </a:pPr>
            <a:r>
              <a:rPr lang="en" sz="5400" b="1">
                <a:solidFill>
                  <a:schemeClr val="accent5"/>
                </a:solidFill>
              </a:rPr>
              <a:t>“</a:t>
            </a:r>
            <a:endParaRPr sz="5400" b="1">
              <a:solidFill>
                <a:schemeClr val="accent5"/>
              </a:solidFill>
            </a:endParaRPr>
          </a:p>
        </p:txBody>
      </p:sp>
      <p:sp>
        <p:nvSpPr>
          <p:cNvPr id="60" name="Google Shape;60;p4"/>
          <p:cNvSpPr txBox="1">
            <a:spLocks noGrp="1"/>
          </p:cNvSpPr>
          <p:nvPr>
            <p:ph type="sldNum" idx="12"/>
          </p:nvPr>
        </p:nvSpPr>
        <p:spPr>
          <a:xfrm>
            <a:off x="5713500" y="4636500"/>
            <a:ext cx="1115550" cy="315600"/>
          </a:xfrm>
          <a:prstGeom prst="rect">
            <a:avLst/>
          </a:prstGeom>
        </p:spPr>
        <p:txBody>
          <a:bodyPr spcFirstLastPara="1" wrap="square" lIns="91425" tIns="91425" rIns="91425" bIns="91425"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09A0880D-EDDB-C4E9-FCED-9898C2CAA9C9}"/>
              </a:ext>
            </a:extLst>
          </p:cNvPr>
          <p:cNvSpPr>
            <a:spLocks noGrp="1"/>
          </p:cNvSpPr>
          <p:nvPr>
            <p:ph type="dt" sz="half" idx="13"/>
          </p:nvPr>
        </p:nvSpPr>
        <p:spPr/>
        <p:txBody>
          <a:bodyPr/>
          <a:lstStyle/>
          <a:p>
            <a:r>
              <a:rPr lang="en-US"/>
              <a:t>8 March 2026</a:t>
            </a:r>
          </a:p>
        </p:txBody>
      </p:sp>
      <p:sp>
        <p:nvSpPr>
          <p:cNvPr id="3" name="Footer Placeholder 2">
            <a:extLst>
              <a:ext uri="{FF2B5EF4-FFF2-40B4-BE49-F238E27FC236}">
                <a16:creationId xmlns:a16="http://schemas.microsoft.com/office/drawing/2014/main" id="{000C5B4E-4B05-2D67-E547-A325EB6EB2E8}"/>
              </a:ext>
            </a:extLst>
          </p:cNvPr>
          <p:cNvSpPr>
            <a:spLocks noGrp="1"/>
          </p:cNvSpPr>
          <p:nvPr>
            <p:ph type="ftr" sz="quarter" idx="14"/>
          </p:nvPr>
        </p:nvSpPr>
        <p:spPr/>
        <p:txBody>
          <a:bodyPr/>
          <a:lstStyle/>
          <a:p>
            <a:endParaRPr lang="en-US"/>
          </a:p>
        </p:txBody>
      </p:sp>
    </p:spTree>
    <p:extLst>
      <p:ext uri="{BB962C8B-B14F-4D97-AF65-F5344CB8AC3E}">
        <p14:creationId xmlns:p14="http://schemas.microsoft.com/office/powerpoint/2010/main" val="193020261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10706" y="392575"/>
            <a:ext cx="3943800" cy="766200"/>
          </a:xfrm>
          <a:prstGeom prst="rect">
            <a:avLst/>
          </a:prstGeom>
          <a:noFill/>
          <a:ln>
            <a:noFill/>
          </a:ln>
        </p:spPr>
        <p:txBody>
          <a:bodyPr spcFirstLastPara="1" wrap="square" lIns="91425" tIns="91425" rIns="91425" bIns="91425" anchor="ctr" anchorCtr="0">
            <a:noAutofit/>
          </a:bodyPr>
          <a:lstStyle>
            <a:lvl1pPr lvl="0">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1pPr>
            <a:lvl2pPr lvl="1">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2pPr>
            <a:lvl3pPr lvl="2">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3pPr>
            <a:lvl4pPr lvl="3">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4pPr>
            <a:lvl5pPr lvl="4">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5pPr>
            <a:lvl6pPr lvl="5">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6pPr>
            <a:lvl7pPr lvl="6">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7pPr>
            <a:lvl8pPr lvl="7">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8pPr>
            <a:lvl9pPr lvl="8">
              <a:spcBef>
                <a:spcPts val="0"/>
              </a:spcBef>
              <a:spcAft>
                <a:spcPts val="0"/>
              </a:spcAft>
              <a:buClr>
                <a:schemeClr val="lt1"/>
              </a:buClr>
              <a:buSzPts val="2000"/>
              <a:buFont typeface="Roboto Condensed"/>
              <a:buNone/>
              <a:defRPr sz="2000" b="1">
                <a:solidFill>
                  <a:schemeClr val="lt1"/>
                </a:solidFill>
                <a:latin typeface="Roboto Condensed"/>
                <a:ea typeface="Roboto Condensed"/>
                <a:cs typeface="Roboto Condensed"/>
                <a:sym typeface="Roboto Condensed"/>
              </a:defRPr>
            </a:lvl9pPr>
          </a:lstStyle>
          <a:p>
            <a:endParaRPr dirty="0"/>
          </a:p>
        </p:txBody>
      </p:sp>
      <p:sp>
        <p:nvSpPr>
          <p:cNvPr id="7" name="Google Shape;7;p1"/>
          <p:cNvSpPr txBox="1">
            <a:spLocks noGrp="1"/>
          </p:cNvSpPr>
          <p:nvPr>
            <p:ph type="body" idx="1"/>
          </p:nvPr>
        </p:nvSpPr>
        <p:spPr>
          <a:xfrm>
            <a:off x="610706" y="1327350"/>
            <a:ext cx="4599450" cy="3145500"/>
          </a:xfrm>
          <a:prstGeom prst="rect">
            <a:avLst/>
          </a:prstGeom>
          <a:noFill/>
          <a:ln>
            <a:noFill/>
          </a:ln>
        </p:spPr>
        <p:txBody>
          <a:bodyPr spcFirstLastPara="1" wrap="square" lIns="91425" tIns="91425" rIns="91425" bIns="91425" anchor="ctr" anchorCtr="0">
            <a:noAutofit/>
          </a:bodyPr>
          <a:lstStyle>
            <a:lvl1pPr marL="457200" lvl="0" indent="-381000">
              <a:spcBef>
                <a:spcPts val="6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1pPr>
            <a:lvl2pPr marL="914400" lvl="1"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2pPr>
            <a:lvl3pPr marL="1371600" lvl="2"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3pPr>
            <a:lvl4pPr marL="1828800" lvl="3"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4pPr>
            <a:lvl5pPr marL="2286000" lvl="4"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5pPr>
            <a:lvl6pPr marL="2743200" lvl="5"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6pPr>
            <a:lvl7pPr marL="3200400" lvl="6"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7pPr>
            <a:lvl8pPr marL="3657600" lvl="7" indent="-381000">
              <a:spcBef>
                <a:spcPts val="1000"/>
              </a:spcBef>
              <a:spcAft>
                <a:spcPts val="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8pPr>
            <a:lvl9pPr marL="4114800" lvl="8" indent="-381000">
              <a:spcBef>
                <a:spcPts val="1000"/>
              </a:spcBef>
              <a:spcAft>
                <a:spcPts val="1000"/>
              </a:spcAft>
              <a:buClr>
                <a:schemeClr val="accent4"/>
              </a:buClr>
              <a:buSzPts val="2400"/>
              <a:buFont typeface="Roboto Condensed Light"/>
              <a:buChar char="▻"/>
              <a:defRPr sz="2400">
                <a:solidFill>
                  <a:schemeClr val="dk1"/>
                </a:solidFill>
                <a:latin typeface="Roboto Condensed Light"/>
                <a:ea typeface="Roboto Condensed Light"/>
                <a:cs typeface="Roboto Condensed Light"/>
                <a:sym typeface="Roboto Condensed Light"/>
              </a:defRPr>
            </a:lvl9pPr>
          </a:lstStyle>
          <a:p>
            <a:endParaRPr/>
          </a:p>
        </p:txBody>
      </p:sp>
      <p:sp>
        <p:nvSpPr>
          <p:cNvPr id="8" name="Google Shape;8;p1"/>
          <p:cNvSpPr txBox="1">
            <a:spLocks noGrp="1"/>
          </p:cNvSpPr>
          <p:nvPr>
            <p:ph type="sldNum" idx="12"/>
          </p:nvPr>
        </p:nvSpPr>
        <p:spPr>
          <a:xfrm>
            <a:off x="5713500" y="4636500"/>
            <a:ext cx="1115550" cy="315600"/>
          </a:xfrm>
          <a:prstGeom prst="rect">
            <a:avLst/>
          </a:prstGeom>
          <a:noFill/>
          <a:ln>
            <a:noFill/>
          </a:ln>
        </p:spPr>
        <p:txBody>
          <a:bodyPr spcFirstLastPara="1" wrap="square" lIns="91425" tIns="91425" rIns="91425" bIns="91425" anchor="ctr" anchorCtr="0">
            <a:noAutofit/>
          </a:bodyPr>
          <a:lstStyle>
            <a:lvl1pPr lvl="0" algn="r">
              <a:buNone/>
              <a:defRPr sz="900" b="1">
                <a:solidFill>
                  <a:schemeClr val="lt1"/>
                </a:solidFill>
                <a:latin typeface="Roboto Condensed"/>
                <a:ea typeface="Roboto Condensed"/>
                <a:cs typeface="Roboto Condensed"/>
                <a:sym typeface="Roboto Condensed"/>
              </a:defRPr>
            </a:lvl1pPr>
            <a:lvl2pPr lvl="1" algn="r">
              <a:buNone/>
              <a:defRPr sz="900" b="1">
                <a:solidFill>
                  <a:schemeClr val="lt1"/>
                </a:solidFill>
                <a:latin typeface="Roboto Condensed"/>
                <a:ea typeface="Roboto Condensed"/>
                <a:cs typeface="Roboto Condensed"/>
                <a:sym typeface="Roboto Condensed"/>
              </a:defRPr>
            </a:lvl2pPr>
            <a:lvl3pPr lvl="2" algn="r">
              <a:buNone/>
              <a:defRPr sz="900" b="1">
                <a:solidFill>
                  <a:schemeClr val="lt1"/>
                </a:solidFill>
                <a:latin typeface="Roboto Condensed"/>
                <a:ea typeface="Roboto Condensed"/>
                <a:cs typeface="Roboto Condensed"/>
                <a:sym typeface="Roboto Condensed"/>
              </a:defRPr>
            </a:lvl3pPr>
            <a:lvl4pPr lvl="3" algn="r">
              <a:buNone/>
              <a:defRPr sz="900" b="1">
                <a:solidFill>
                  <a:schemeClr val="lt1"/>
                </a:solidFill>
                <a:latin typeface="Roboto Condensed"/>
                <a:ea typeface="Roboto Condensed"/>
                <a:cs typeface="Roboto Condensed"/>
                <a:sym typeface="Roboto Condensed"/>
              </a:defRPr>
            </a:lvl4pPr>
            <a:lvl5pPr lvl="4" algn="r">
              <a:buNone/>
              <a:defRPr sz="900" b="1">
                <a:solidFill>
                  <a:schemeClr val="lt1"/>
                </a:solidFill>
                <a:latin typeface="Roboto Condensed"/>
                <a:ea typeface="Roboto Condensed"/>
                <a:cs typeface="Roboto Condensed"/>
                <a:sym typeface="Roboto Condensed"/>
              </a:defRPr>
            </a:lvl5pPr>
            <a:lvl6pPr lvl="5" algn="r">
              <a:buNone/>
              <a:defRPr sz="900" b="1">
                <a:solidFill>
                  <a:schemeClr val="lt1"/>
                </a:solidFill>
                <a:latin typeface="Roboto Condensed"/>
                <a:ea typeface="Roboto Condensed"/>
                <a:cs typeface="Roboto Condensed"/>
                <a:sym typeface="Roboto Condensed"/>
              </a:defRPr>
            </a:lvl6pPr>
            <a:lvl7pPr lvl="6" algn="r">
              <a:buNone/>
              <a:defRPr sz="900" b="1">
                <a:solidFill>
                  <a:schemeClr val="lt1"/>
                </a:solidFill>
                <a:latin typeface="Roboto Condensed"/>
                <a:ea typeface="Roboto Condensed"/>
                <a:cs typeface="Roboto Condensed"/>
                <a:sym typeface="Roboto Condensed"/>
              </a:defRPr>
            </a:lvl7pPr>
            <a:lvl8pPr lvl="7" algn="r">
              <a:buNone/>
              <a:defRPr sz="900" b="1">
                <a:solidFill>
                  <a:schemeClr val="lt1"/>
                </a:solidFill>
                <a:latin typeface="Roboto Condensed"/>
                <a:ea typeface="Roboto Condensed"/>
                <a:cs typeface="Roboto Condensed"/>
                <a:sym typeface="Roboto Condensed"/>
              </a:defRPr>
            </a:lvl8pPr>
            <a:lvl9pPr lvl="8" algn="r">
              <a:buNone/>
              <a:defRPr sz="900" b="1">
                <a:solidFill>
                  <a:schemeClr val="lt1"/>
                </a:solidFill>
                <a:latin typeface="Roboto Condensed"/>
                <a:ea typeface="Roboto Condensed"/>
                <a:cs typeface="Roboto Condensed"/>
                <a:sym typeface="Roboto Condensed"/>
              </a:defRPr>
            </a:lvl9pPr>
          </a:lstStyle>
          <a:p>
            <a:fld id="{00000000-1234-1234-1234-123412341234}" type="slidenum">
              <a:rPr lang="en" smtClean="0"/>
              <a:pPr/>
              <a:t>‹#›</a:t>
            </a:fld>
            <a:endParaRPr lang="en"/>
          </a:p>
        </p:txBody>
      </p:sp>
      <p:sp>
        <p:nvSpPr>
          <p:cNvPr id="2" name="Date Placeholder 1">
            <a:extLst>
              <a:ext uri="{FF2B5EF4-FFF2-40B4-BE49-F238E27FC236}">
                <a16:creationId xmlns:a16="http://schemas.microsoft.com/office/drawing/2014/main" id="{8E9681D9-201C-ACF5-2B75-1E79F3BA113A}"/>
              </a:ext>
            </a:extLst>
          </p:cNvPr>
          <p:cNvSpPr>
            <a:spLocks noGrp="1"/>
          </p:cNvSpPr>
          <p:nvPr>
            <p:ph type="dt" sz="half" idx="2"/>
          </p:nvPr>
        </p:nvSpPr>
        <p:spPr>
          <a:xfrm>
            <a:off x="471488" y="4767263"/>
            <a:ext cx="1543050" cy="274637"/>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US"/>
              <a:t>8 March 2026</a:t>
            </a:r>
          </a:p>
        </p:txBody>
      </p:sp>
      <p:sp>
        <p:nvSpPr>
          <p:cNvPr id="3" name="Footer Placeholder 2">
            <a:extLst>
              <a:ext uri="{FF2B5EF4-FFF2-40B4-BE49-F238E27FC236}">
                <a16:creationId xmlns:a16="http://schemas.microsoft.com/office/drawing/2014/main" id="{5F928EE3-7800-D254-9E92-8510CBD78B69}"/>
              </a:ext>
            </a:extLst>
          </p:cNvPr>
          <p:cNvSpPr>
            <a:spLocks noGrp="1"/>
          </p:cNvSpPr>
          <p:nvPr>
            <p:ph type="ftr" sz="quarter" idx="3"/>
          </p:nvPr>
        </p:nvSpPr>
        <p:spPr>
          <a:xfrm>
            <a:off x="2271713" y="4767263"/>
            <a:ext cx="2314575" cy="274637"/>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4" r:id="rId4"/>
    <p:sldLayoutId id="2147483656" r:id="rId5"/>
    <p:sldLayoutId id="2147483658" r:id="rId6"/>
  </p:sldLayoutIdLst>
  <p:transition>
    <p:fade thruBlk="1"/>
  </p:transition>
  <p:hf hdr="0" ftr="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tiff"/><Relationship Id="rId4" Type="http://schemas.openxmlformats.org/officeDocument/2006/relationships/hyperlink" Target="https://da.scoutwiki.org/Boy_Scouts_of_America"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Google Shape;184;p11"/>
          <p:cNvSpPr txBox="1">
            <a:spLocks noGrp="1"/>
          </p:cNvSpPr>
          <p:nvPr>
            <p:ph type="ctrTitle"/>
          </p:nvPr>
        </p:nvSpPr>
        <p:spPr>
          <a:xfrm>
            <a:off x="514350" y="1461000"/>
            <a:ext cx="4413250" cy="1736111"/>
          </a:xfrm>
          <a:prstGeom prst="rect">
            <a:avLst/>
          </a:prstGeom>
        </p:spPr>
        <p:txBody>
          <a:bodyPr spcFirstLastPara="1" wrap="square" lIns="68569" tIns="68569" rIns="68569" bIns="68569" anchor="ctr" anchorCtr="0">
            <a:noAutofit/>
          </a:bodyPr>
          <a:lstStyle/>
          <a:p>
            <a:r>
              <a:rPr lang="en" dirty="0"/>
              <a:t>Living the Scout </a:t>
            </a:r>
            <a:br>
              <a:rPr lang="en" dirty="0"/>
            </a:br>
            <a:r>
              <a:rPr lang="en" dirty="0"/>
              <a:t>Oath and Law: </a:t>
            </a:r>
            <a:br>
              <a:rPr lang="en" dirty="0"/>
            </a:br>
            <a:r>
              <a:rPr lang="en" dirty="0"/>
              <a:t>A UU Perspective</a:t>
            </a:r>
            <a:endParaRPr dirty="0"/>
          </a:p>
        </p:txBody>
      </p:sp>
      <p:sp>
        <p:nvSpPr>
          <p:cNvPr id="2" name="TextBox 1">
            <a:extLst>
              <a:ext uri="{FF2B5EF4-FFF2-40B4-BE49-F238E27FC236}">
                <a16:creationId xmlns:a16="http://schemas.microsoft.com/office/drawing/2014/main" id="{AF248D41-8E33-E147-96E7-63F59F0CF344}"/>
              </a:ext>
            </a:extLst>
          </p:cNvPr>
          <p:cNvSpPr txBox="1"/>
          <p:nvPr/>
        </p:nvSpPr>
        <p:spPr>
          <a:xfrm>
            <a:off x="3455230" y="4279693"/>
            <a:ext cx="3410262" cy="307777"/>
          </a:xfrm>
          <a:prstGeom prst="rect">
            <a:avLst/>
          </a:prstGeom>
          <a:noFill/>
        </p:spPr>
        <p:txBody>
          <a:bodyPr wrap="square" rtlCol="0">
            <a:spAutoFit/>
          </a:bodyPr>
          <a:lstStyle/>
          <a:p>
            <a:r>
              <a:rPr lang="en-US" dirty="0"/>
              <a:t>Presented by John Cupak</a:t>
            </a:r>
          </a:p>
        </p:txBody>
      </p:sp>
      <p:pic>
        <p:nvPicPr>
          <p:cNvPr id="4" name="Picture 3" descr="Boy Scouts of America - SpejderWiki">
            <a:extLst>
              <a:ext uri="{FF2B5EF4-FFF2-40B4-BE49-F238E27FC236}">
                <a16:creationId xmlns:a16="http://schemas.microsoft.com/office/drawing/2014/main" id="{E2F63036-C571-FD44-B935-98B4669FACB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5242936" y="1007127"/>
            <a:ext cx="1509661" cy="1736110"/>
          </a:xfrm>
          <a:prstGeom prst="rect">
            <a:avLst/>
          </a:prstGeom>
        </p:spPr>
      </p:pic>
      <p:pic>
        <p:nvPicPr>
          <p:cNvPr id="7" name="Picture 6">
            <a:extLst>
              <a:ext uri="{FF2B5EF4-FFF2-40B4-BE49-F238E27FC236}">
                <a16:creationId xmlns:a16="http://schemas.microsoft.com/office/drawing/2014/main" id="{61B65BBB-7D8C-C64B-BF4E-BF9A60931955}"/>
              </a:ext>
            </a:extLst>
          </p:cNvPr>
          <p:cNvPicPr>
            <a:picLocks noChangeAspect="1"/>
          </p:cNvPicPr>
          <p:nvPr/>
        </p:nvPicPr>
        <p:blipFill>
          <a:blip r:embed="rId5"/>
          <a:stretch>
            <a:fillRect/>
          </a:stretch>
        </p:blipFill>
        <p:spPr>
          <a:xfrm>
            <a:off x="5327567" y="2798189"/>
            <a:ext cx="1473200" cy="1371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3"/>
          <p:cNvSpPr txBox="1">
            <a:spLocks noGrp="1"/>
          </p:cNvSpPr>
          <p:nvPr>
            <p:ph type="ctrTitle" idx="4294967295"/>
          </p:nvPr>
        </p:nvSpPr>
        <p:spPr>
          <a:xfrm>
            <a:off x="956363" y="2416238"/>
            <a:ext cx="4945275" cy="869850"/>
          </a:xfrm>
          <a:prstGeom prst="rect">
            <a:avLst/>
          </a:prstGeom>
        </p:spPr>
        <p:txBody>
          <a:bodyPr spcFirstLastPara="1" wrap="square" lIns="68569" tIns="68569" rIns="68569" bIns="68569" anchor="ctr" anchorCtr="0">
            <a:noAutofit/>
          </a:bodyPr>
          <a:lstStyle/>
          <a:p>
            <a:pPr algn="ctr"/>
            <a:r>
              <a:rPr lang="en" sz="4500" dirty="0">
                <a:solidFill>
                  <a:schemeClr val="accent5"/>
                </a:solidFill>
              </a:rPr>
              <a:t>Introduction</a:t>
            </a:r>
            <a:endParaRPr sz="4500" dirty="0">
              <a:solidFill>
                <a:schemeClr val="accent5"/>
              </a:solidFill>
            </a:endParaRPr>
          </a:p>
        </p:txBody>
      </p:sp>
      <p:sp>
        <p:nvSpPr>
          <p:cNvPr id="214" name="Google Shape;214;p13"/>
          <p:cNvSpPr txBox="1">
            <a:spLocks noGrp="1"/>
          </p:cNvSpPr>
          <p:nvPr>
            <p:ph type="subTitle" idx="4294967295"/>
          </p:nvPr>
        </p:nvSpPr>
        <p:spPr>
          <a:xfrm>
            <a:off x="956324" y="3195653"/>
            <a:ext cx="4945275" cy="1275864"/>
          </a:xfrm>
          <a:prstGeom prst="rect">
            <a:avLst/>
          </a:prstGeom>
        </p:spPr>
        <p:txBody>
          <a:bodyPr spcFirstLastPara="1" wrap="square" lIns="68569" tIns="68569" rIns="68569" bIns="68569" anchor="ctr" anchorCtr="0">
            <a:noAutofit/>
          </a:bodyPr>
          <a:lstStyle/>
          <a:p>
            <a:r>
              <a:rPr lang="en-US" sz="1600" dirty="0"/>
              <a:t>Introduce the Scout Oath and Law</a:t>
            </a:r>
          </a:p>
          <a:p>
            <a:r>
              <a:rPr lang="en-US" sz="1600" dirty="0"/>
              <a:t>Explore its resonance with UU principles</a:t>
            </a:r>
          </a:p>
          <a:p>
            <a:r>
              <a:rPr lang="en-US" sz="1600" dirty="0"/>
              <a:t>Foster reflection on shared moral values</a:t>
            </a:r>
          </a:p>
        </p:txBody>
      </p:sp>
      <p:pic>
        <p:nvPicPr>
          <p:cNvPr id="215" name="Google Shape;215;p13"/>
          <p:cNvPicPr preferRelativeResize="0"/>
          <p:nvPr/>
        </p:nvPicPr>
        <p:blipFill rotWithShape="1">
          <a:blip>
            <a:extLst>
              <a:ext uri="{96DAC541-7B7A-43D3-8B79-37D633B846F1}">
                <asvg:svgBlip xmlns:asvg="http://schemas.microsoft.com/office/drawing/2016/SVG/main" r:embed="rId3"/>
              </a:ext>
            </a:extLst>
          </a:blip>
          <a:srcRect t="15728" b="15728"/>
          <a:stretch/>
        </p:blipFill>
        <p:spPr>
          <a:xfrm>
            <a:off x="2654400" y="918488"/>
            <a:ext cx="1549125" cy="1549125"/>
          </a:xfrm>
          <a:prstGeom prst="diamond">
            <a:avLst/>
          </a:prstGeom>
          <a:noFill/>
          <a:ln w="38100" cap="flat" cmpd="sng">
            <a:solidFill>
              <a:srgbClr val="3F5378"/>
            </a:solidFill>
            <a:prstDash val="solid"/>
            <a:miter lim="8000"/>
            <a:headEnd type="none" w="sm" len="sm"/>
            <a:tailEnd type="none" w="sm" len="sm"/>
          </a:ln>
        </p:spPr>
      </p:pic>
      <p:sp>
        <p:nvSpPr>
          <p:cNvPr id="3" name="Date Placeholder 2">
            <a:extLst>
              <a:ext uri="{FF2B5EF4-FFF2-40B4-BE49-F238E27FC236}">
                <a16:creationId xmlns:a16="http://schemas.microsoft.com/office/drawing/2014/main" id="{1968FF87-96EE-C9D7-B29D-722523168AA7}"/>
              </a:ext>
            </a:extLst>
          </p:cNvPr>
          <p:cNvSpPr>
            <a:spLocks noGrp="1"/>
          </p:cNvSpPr>
          <p:nvPr>
            <p:ph type="dt" sz="half" idx="13"/>
          </p:nvPr>
        </p:nvSpPr>
        <p:spPr/>
        <p:txBody>
          <a:bodyPr/>
          <a:lstStyle/>
          <a:p>
            <a:r>
              <a:rPr lang="en-US"/>
              <a:t>8 March 2026</a:t>
            </a:r>
          </a:p>
        </p:txBody>
      </p:sp>
      <p:sp>
        <p:nvSpPr>
          <p:cNvPr id="5" name="Slide Number Placeholder 4">
            <a:extLst>
              <a:ext uri="{FF2B5EF4-FFF2-40B4-BE49-F238E27FC236}">
                <a16:creationId xmlns:a16="http://schemas.microsoft.com/office/drawing/2014/main" id="{C1140F54-C713-5A23-4327-10490E788495}"/>
              </a:ext>
            </a:extLst>
          </p:cNvPr>
          <p:cNvSpPr>
            <a:spLocks noGrp="1"/>
          </p:cNvSpPr>
          <p:nvPr>
            <p:ph type="sldNum" idx="12"/>
          </p:nvPr>
        </p:nvSpPr>
        <p:spPr/>
        <p:txBody>
          <a:bodyPr/>
          <a:lstStyle/>
          <a:p>
            <a:fld id="{00000000-1234-1234-1234-123412341234}" type="slidenum">
              <a:rPr lang="en" smtClean="0"/>
              <a:pPr/>
              <a:t>2</a:t>
            </a:fld>
            <a:endParaRPr lang="en"/>
          </a:p>
        </p:txBody>
      </p:sp>
    </p:spTree>
    <p:extLst>
      <p:ext uri="{BB962C8B-B14F-4D97-AF65-F5344CB8AC3E}">
        <p14:creationId xmlns:p14="http://schemas.microsoft.com/office/powerpoint/2010/main" val="738774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13"/>
          <p:cNvSpPr txBox="1">
            <a:spLocks noGrp="1"/>
          </p:cNvSpPr>
          <p:nvPr>
            <p:ph type="ctrTitle" idx="4294967295"/>
          </p:nvPr>
        </p:nvSpPr>
        <p:spPr>
          <a:xfrm>
            <a:off x="956363" y="2416238"/>
            <a:ext cx="4945275" cy="869850"/>
          </a:xfrm>
          <a:prstGeom prst="rect">
            <a:avLst/>
          </a:prstGeom>
        </p:spPr>
        <p:txBody>
          <a:bodyPr spcFirstLastPara="1" wrap="square" lIns="68569" tIns="68569" rIns="68569" bIns="68569" anchor="ctr" anchorCtr="0">
            <a:noAutofit/>
          </a:bodyPr>
          <a:lstStyle/>
          <a:p>
            <a:pPr algn="ctr"/>
            <a:r>
              <a:rPr lang="en" sz="4500" dirty="0">
                <a:solidFill>
                  <a:schemeClr val="accent5"/>
                </a:solidFill>
              </a:rPr>
              <a:t>About Me</a:t>
            </a:r>
            <a:endParaRPr sz="4500" dirty="0">
              <a:solidFill>
                <a:schemeClr val="accent5"/>
              </a:solidFill>
            </a:endParaRPr>
          </a:p>
        </p:txBody>
      </p:sp>
      <p:sp>
        <p:nvSpPr>
          <p:cNvPr id="214" name="Google Shape;214;p13"/>
          <p:cNvSpPr txBox="1">
            <a:spLocks noGrp="1"/>
          </p:cNvSpPr>
          <p:nvPr>
            <p:ph type="subTitle" idx="4294967295"/>
          </p:nvPr>
        </p:nvSpPr>
        <p:spPr>
          <a:xfrm>
            <a:off x="956324" y="3195653"/>
            <a:ext cx="4945275" cy="1275864"/>
          </a:xfrm>
          <a:prstGeom prst="rect">
            <a:avLst/>
          </a:prstGeom>
        </p:spPr>
        <p:txBody>
          <a:bodyPr spcFirstLastPara="1" wrap="square" lIns="68569" tIns="68569" rIns="68569" bIns="68569" anchor="ctr" anchorCtr="0">
            <a:noAutofit/>
          </a:bodyPr>
          <a:lstStyle/>
          <a:p>
            <a:r>
              <a:rPr lang="en-US" sz="1600" dirty="0"/>
              <a:t>Cub Scout, Boy Scout, &amp; Explorer</a:t>
            </a:r>
          </a:p>
          <a:p>
            <a:r>
              <a:rPr lang="en-US" sz="1600" dirty="0"/>
              <a:t>Adult Scouter – Trained &amp; Experienced</a:t>
            </a:r>
          </a:p>
          <a:p>
            <a:r>
              <a:rPr lang="en-US" sz="1600" dirty="0"/>
              <a:t>UU for 40 years</a:t>
            </a:r>
          </a:p>
          <a:p>
            <a:r>
              <a:rPr lang="en-US" sz="1600" dirty="0"/>
              <a:t>UU Deland Member</a:t>
            </a:r>
          </a:p>
        </p:txBody>
      </p:sp>
      <p:pic>
        <p:nvPicPr>
          <p:cNvPr id="215" name="Google Shape;215;p13"/>
          <p:cNvPicPr preferRelativeResize="0"/>
          <p:nvPr/>
        </p:nvPicPr>
        <p:blipFill>
          <a:blip r:embed="rId3"/>
          <a:srcRect t="1656" b="33750"/>
          <a:stretch>
            <a:fillRect/>
          </a:stretch>
        </p:blipFill>
        <p:spPr>
          <a:xfrm>
            <a:off x="2654398" y="867113"/>
            <a:ext cx="1549125" cy="1549125"/>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F7D0BFB-A9F7-13FF-B363-7640D2FBF4C8}"/>
              </a:ext>
            </a:extLst>
          </p:cNvPr>
          <p:cNvPicPr>
            <a:picLocks noChangeAspect="1"/>
          </p:cNvPicPr>
          <p:nvPr/>
        </p:nvPicPr>
        <p:blipFill>
          <a:blip r:embed="rId4"/>
          <a:stretch>
            <a:fillRect/>
          </a:stretch>
        </p:blipFill>
        <p:spPr>
          <a:xfrm>
            <a:off x="609525" y="1007250"/>
            <a:ext cx="1587500" cy="1371600"/>
          </a:xfrm>
          <a:prstGeom prst="rect">
            <a:avLst/>
          </a:prstGeom>
        </p:spPr>
      </p:pic>
      <p:pic>
        <p:nvPicPr>
          <p:cNvPr id="6" name="Picture 5">
            <a:extLst>
              <a:ext uri="{FF2B5EF4-FFF2-40B4-BE49-F238E27FC236}">
                <a16:creationId xmlns:a16="http://schemas.microsoft.com/office/drawing/2014/main" id="{CAC15391-965E-D759-D724-5747DE365B6B}"/>
              </a:ext>
            </a:extLst>
          </p:cNvPr>
          <p:cNvPicPr>
            <a:picLocks noChangeAspect="1"/>
          </p:cNvPicPr>
          <p:nvPr/>
        </p:nvPicPr>
        <p:blipFill>
          <a:blip r:embed="rId5"/>
          <a:stretch>
            <a:fillRect/>
          </a:stretch>
        </p:blipFill>
        <p:spPr>
          <a:xfrm>
            <a:off x="4522790" y="719128"/>
            <a:ext cx="1748485" cy="1748485"/>
          </a:xfrm>
          <a:prstGeom prst="rect">
            <a:avLst/>
          </a:prstGeom>
        </p:spPr>
      </p:pic>
      <p:sp>
        <p:nvSpPr>
          <p:cNvPr id="3" name="Date Placeholder 2">
            <a:extLst>
              <a:ext uri="{FF2B5EF4-FFF2-40B4-BE49-F238E27FC236}">
                <a16:creationId xmlns:a16="http://schemas.microsoft.com/office/drawing/2014/main" id="{F99558C3-92A0-8E59-E6EE-EB249E64D6CD}"/>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D2F68E1F-F8DB-60F1-6C15-C98B82A02BFC}"/>
              </a:ext>
            </a:extLst>
          </p:cNvPr>
          <p:cNvSpPr>
            <a:spLocks noGrp="1"/>
          </p:cNvSpPr>
          <p:nvPr>
            <p:ph type="sldNum" idx="12"/>
          </p:nvPr>
        </p:nvSpPr>
        <p:spPr/>
        <p:txBody>
          <a:bodyPr/>
          <a:lstStyle/>
          <a:p>
            <a:fld id="{00000000-1234-1234-1234-123412341234}" type="slidenum">
              <a:rPr lang="en" smtClean="0"/>
              <a:pPr/>
              <a:t>3</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576A627-2642-41B8-6F72-EFCFEB939AD2}"/>
              </a:ext>
            </a:extLst>
          </p:cNvPr>
          <p:cNvSpPr>
            <a:spLocks noGrp="1"/>
          </p:cNvSpPr>
          <p:nvPr>
            <p:ph type="body" idx="1"/>
          </p:nvPr>
        </p:nvSpPr>
        <p:spPr>
          <a:xfrm>
            <a:off x="623087" y="1202000"/>
            <a:ext cx="5227455" cy="2745000"/>
          </a:xfrm>
        </p:spPr>
        <p:txBody>
          <a:bodyPr/>
          <a:lstStyle/>
          <a:p>
            <a:pPr marL="28575" indent="0">
              <a:buNone/>
            </a:pPr>
            <a:r>
              <a:rPr lang="en-US" sz="2200" dirty="0"/>
              <a:t>On my honor I will do my best</a:t>
            </a:r>
          </a:p>
          <a:p>
            <a:pPr marL="28575" indent="0">
              <a:buNone/>
            </a:pPr>
            <a:r>
              <a:rPr lang="en-US" sz="2200" dirty="0"/>
              <a:t>To do my duty to God and my country </a:t>
            </a:r>
          </a:p>
          <a:p>
            <a:pPr marL="28575" indent="0">
              <a:buNone/>
            </a:pPr>
            <a:r>
              <a:rPr lang="en-US" sz="2200" dirty="0"/>
              <a:t>and to obey the Scout Law;</a:t>
            </a:r>
          </a:p>
          <a:p>
            <a:pPr marL="28575" indent="0">
              <a:buNone/>
            </a:pPr>
            <a:r>
              <a:rPr lang="en-US" sz="2200" dirty="0"/>
              <a:t>To help other people at all times;</a:t>
            </a:r>
          </a:p>
          <a:p>
            <a:pPr marL="28575" indent="0">
              <a:buNone/>
            </a:pPr>
            <a:r>
              <a:rPr lang="en-US" sz="2200" dirty="0"/>
              <a:t>To keep myself physically strong, </a:t>
            </a:r>
          </a:p>
          <a:p>
            <a:pPr marL="28575" indent="0">
              <a:buNone/>
            </a:pPr>
            <a:r>
              <a:rPr lang="en-US" sz="2200" dirty="0"/>
              <a:t>mentally awake, and morally straight.</a:t>
            </a:r>
          </a:p>
        </p:txBody>
      </p:sp>
      <p:sp>
        <p:nvSpPr>
          <p:cNvPr id="4" name="TextBox 3">
            <a:extLst>
              <a:ext uri="{FF2B5EF4-FFF2-40B4-BE49-F238E27FC236}">
                <a16:creationId xmlns:a16="http://schemas.microsoft.com/office/drawing/2014/main" id="{BF1C7E15-925E-3DB2-334E-DA64D57A0960}"/>
              </a:ext>
            </a:extLst>
          </p:cNvPr>
          <p:cNvSpPr txBox="1"/>
          <p:nvPr/>
        </p:nvSpPr>
        <p:spPr>
          <a:xfrm>
            <a:off x="372234" y="258945"/>
            <a:ext cx="5025154" cy="584775"/>
          </a:xfrm>
          <a:prstGeom prst="rect">
            <a:avLst/>
          </a:prstGeom>
          <a:noFill/>
        </p:spPr>
        <p:txBody>
          <a:bodyPr wrap="square" rtlCol="0">
            <a:spAutoFit/>
          </a:bodyPr>
          <a:lstStyle/>
          <a:p>
            <a:r>
              <a:rPr lang="en-US" sz="3200" b="1" dirty="0">
                <a:solidFill>
                  <a:srgbClr val="002060"/>
                </a:solidFill>
                <a:latin typeface="Roboto" panose="02000000000000000000" pitchFamily="2" charset="0"/>
                <a:ea typeface="Roboto" panose="02000000000000000000" pitchFamily="2" charset="0"/>
              </a:rPr>
              <a:t>THE SCOUT OATH</a:t>
            </a:r>
          </a:p>
        </p:txBody>
      </p:sp>
      <p:pic>
        <p:nvPicPr>
          <p:cNvPr id="6" name="Picture 5">
            <a:extLst>
              <a:ext uri="{FF2B5EF4-FFF2-40B4-BE49-F238E27FC236}">
                <a16:creationId xmlns:a16="http://schemas.microsoft.com/office/drawing/2014/main" id="{934009FC-FEC1-67C3-180D-D604F7090809}"/>
              </a:ext>
            </a:extLst>
          </p:cNvPr>
          <p:cNvPicPr>
            <a:picLocks noChangeAspect="1"/>
          </p:cNvPicPr>
          <p:nvPr/>
        </p:nvPicPr>
        <p:blipFill>
          <a:blip r:embed="rId3"/>
          <a:stretch>
            <a:fillRect/>
          </a:stretch>
        </p:blipFill>
        <p:spPr>
          <a:xfrm>
            <a:off x="4678663" y="1524000"/>
            <a:ext cx="3112500" cy="3112500"/>
          </a:xfrm>
          <a:prstGeom prst="rect">
            <a:avLst/>
          </a:prstGeom>
        </p:spPr>
      </p:pic>
      <p:sp>
        <p:nvSpPr>
          <p:cNvPr id="5" name="Date Placeholder 4">
            <a:extLst>
              <a:ext uri="{FF2B5EF4-FFF2-40B4-BE49-F238E27FC236}">
                <a16:creationId xmlns:a16="http://schemas.microsoft.com/office/drawing/2014/main" id="{A1C0AEEA-9F17-8842-7E5A-CBCA5D69A4F2}"/>
              </a:ext>
            </a:extLst>
          </p:cNvPr>
          <p:cNvSpPr>
            <a:spLocks noGrp="1"/>
          </p:cNvSpPr>
          <p:nvPr>
            <p:ph type="dt" sz="half" idx="13"/>
          </p:nvPr>
        </p:nvSpPr>
        <p:spPr/>
        <p:txBody>
          <a:bodyPr/>
          <a:lstStyle/>
          <a:p>
            <a:r>
              <a:rPr lang="en-US"/>
              <a:t>8 March 2026</a:t>
            </a:r>
          </a:p>
        </p:txBody>
      </p:sp>
      <p:sp>
        <p:nvSpPr>
          <p:cNvPr id="8" name="Slide Number Placeholder 7">
            <a:extLst>
              <a:ext uri="{FF2B5EF4-FFF2-40B4-BE49-F238E27FC236}">
                <a16:creationId xmlns:a16="http://schemas.microsoft.com/office/drawing/2014/main" id="{066F793D-FE86-C5D5-E1CE-A39BAF005B45}"/>
              </a:ext>
            </a:extLst>
          </p:cNvPr>
          <p:cNvSpPr>
            <a:spLocks noGrp="1"/>
          </p:cNvSpPr>
          <p:nvPr>
            <p:ph type="sldNum" idx="12"/>
          </p:nvPr>
        </p:nvSpPr>
        <p:spPr/>
        <p:txBody>
          <a:bodyPr/>
          <a:lstStyle/>
          <a:p>
            <a:fld id="{00000000-1234-1234-1234-123412341234}" type="slidenum">
              <a:rPr lang="en" smtClean="0"/>
              <a:pPr/>
              <a:t>4</a:t>
            </a:fld>
            <a:endParaRPr lang="en"/>
          </a:p>
        </p:txBody>
      </p:sp>
    </p:spTree>
    <p:extLst>
      <p:ext uri="{BB962C8B-B14F-4D97-AF65-F5344CB8AC3E}">
        <p14:creationId xmlns:p14="http://schemas.microsoft.com/office/powerpoint/2010/main" val="23669696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Duty to God</a:t>
            </a:r>
          </a:p>
        </p:txBody>
      </p:sp>
      <p:sp>
        <p:nvSpPr>
          <p:cNvPr id="3" name="Content Placeholder 2"/>
          <p:cNvSpPr>
            <a:spLocks noGrp="1"/>
          </p:cNvSpPr>
          <p:nvPr>
            <p:ph type="body" idx="1"/>
          </p:nvPr>
        </p:nvSpPr>
        <p:spPr>
          <a:xfrm>
            <a:off x="610705" y="1327350"/>
            <a:ext cx="5944473" cy="3145500"/>
          </a:xfrm>
        </p:spPr>
        <p:txBody>
          <a:bodyPr/>
          <a:lstStyle/>
          <a:p>
            <a:r>
              <a:rPr b="1" dirty="0"/>
              <a:t>Scout Oath</a:t>
            </a:r>
            <a:r>
              <a:rPr dirty="0"/>
              <a:t>: Duty to God</a:t>
            </a:r>
          </a:p>
          <a:p>
            <a:r>
              <a:rPr b="1" dirty="0"/>
              <a:t>UU</a:t>
            </a:r>
            <a:r>
              <a:rPr dirty="0"/>
              <a:t>: Free and responsible search for truth and meaning</a:t>
            </a:r>
          </a:p>
          <a:p>
            <a:r>
              <a:rPr b="1" dirty="0"/>
              <a:t>UU</a:t>
            </a:r>
            <a:r>
              <a:rPr dirty="0"/>
              <a:t>: Respect for the interdependent web of existence</a:t>
            </a:r>
          </a:p>
          <a:p>
            <a:r>
              <a:rPr b="1" dirty="0"/>
              <a:t>Common Ground</a:t>
            </a:r>
            <a:r>
              <a:rPr dirty="0"/>
              <a:t>: Moral grounding and spiritual accountability</a:t>
            </a:r>
          </a:p>
        </p:txBody>
      </p:sp>
      <p:sp>
        <p:nvSpPr>
          <p:cNvPr id="5" name="Date Placeholder 4">
            <a:extLst>
              <a:ext uri="{FF2B5EF4-FFF2-40B4-BE49-F238E27FC236}">
                <a16:creationId xmlns:a16="http://schemas.microsoft.com/office/drawing/2014/main" id="{D43CCEE7-5FDD-9420-50CC-247B3151312D}"/>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4000CC78-06E8-3D08-1CB5-503BC1DC4CD0}"/>
              </a:ext>
            </a:extLst>
          </p:cNvPr>
          <p:cNvSpPr>
            <a:spLocks noGrp="1"/>
          </p:cNvSpPr>
          <p:nvPr>
            <p:ph type="sldNum" idx="12"/>
          </p:nvPr>
        </p:nvSpPr>
        <p:spPr/>
        <p:txBody>
          <a:bodyPr/>
          <a:lstStyle/>
          <a:p>
            <a:fld id="{00000000-1234-1234-1234-123412341234}" type="slidenum">
              <a:rPr lang="en" smtClean="0"/>
              <a:pPr/>
              <a:t>5</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Duty to Country</a:t>
            </a:r>
          </a:p>
        </p:txBody>
      </p:sp>
      <p:sp>
        <p:nvSpPr>
          <p:cNvPr id="3" name="Content Placeholder 2"/>
          <p:cNvSpPr>
            <a:spLocks noGrp="1"/>
          </p:cNvSpPr>
          <p:nvPr>
            <p:ph type="body" idx="1"/>
          </p:nvPr>
        </p:nvSpPr>
        <p:spPr>
          <a:xfrm>
            <a:off x="610705" y="1327350"/>
            <a:ext cx="5837595" cy="3145500"/>
          </a:xfrm>
        </p:spPr>
        <p:txBody>
          <a:bodyPr/>
          <a:lstStyle/>
          <a:p>
            <a:r>
              <a:rPr b="1" dirty="0"/>
              <a:t>Scout Oath</a:t>
            </a:r>
            <a:r>
              <a:rPr dirty="0"/>
              <a:t>: Duty to country</a:t>
            </a:r>
          </a:p>
          <a:p>
            <a:r>
              <a:rPr b="1" dirty="0"/>
              <a:t>UU</a:t>
            </a:r>
            <a:r>
              <a:rPr dirty="0"/>
              <a:t>: Democratic process and right of conscience</a:t>
            </a:r>
          </a:p>
          <a:p>
            <a:r>
              <a:rPr b="1" dirty="0"/>
              <a:t>UU</a:t>
            </a:r>
            <a:r>
              <a:rPr dirty="0"/>
              <a:t>: Goal of world community with justice and peace</a:t>
            </a:r>
          </a:p>
          <a:p>
            <a:r>
              <a:rPr b="1" dirty="0"/>
              <a:t>Common Ground</a:t>
            </a:r>
            <a:r>
              <a:rPr dirty="0"/>
              <a:t>: Ethical citizenship and civic responsibility</a:t>
            </a:r>
          </a:p>
        </p:txBody>
      </p:sp>
      <p:sp>
        <p:nvSpPr>
          <p:cNvPr id="5" name="Date Placeholder 4">
            <a:extLst>
              <a:ext uri="{FF2B5EF4-FFF2-40B4-BE49-F238E27FC236}">
                <a16:creationId xmlns:a16="http://schemas.microsoft.com/office/drawing/2014/main" id="{724B4481-D0A2-234C-197E-D0C7688000FF}"/>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D826E584-79A0-C740-9F22-1739FD7A1E6A}"/>
              </a:ext>
            </a:extLst>
          </p:cNvPr>
          <p:cNvSpPr>
            <a:spLocks noGrp="1"/>
          </p:cNvSpPr>
          <p:nvPr>
            <p:ph type="sldNum" idx="12"/>
          </p:nvPr>
        </p:nvSpPr>
        <p:spPr/>
        <p:txBody>
          <a:bodyPr/>
          <a:lstStyle/>
          <a:p>
            <a:fld id="{00000000-1234-1234-1234-123412341234}" type="slidenum">
              <a:rPr lang="en" smtClean="0"/>
              <a:pPr/>
              <a:t>6</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Scout Law and UU Ethics</a:t>
            </a:r>
          </a:p>
        </p:txBody>
      </p:sp>
      <p:sp>
        <p:nvSpPr>
          <p:cNvPr id="3" name="Content Placeholder 2"/>
          <p:cNvSpPr>
            <a:spLocks noGrp="1"/>
          </p:cNvSpPr>
          <p:nvPr>
            <p:ph type="body" idx="1"/>
          </p:nvPr>
        </p:nvSpPr>
        <p:spPr>
          <a:xfrm>
            <a:off x="610705" y="1327350"/>
            <a:ext cx="5778219" cy="3145500"/>
          </a:xfrm>
        </p:spPr>
        <p:txBody>
          <a:bodyPr/>
          <a:lstStyle/>
          <a:p>
            <a:r>
              <a:rPr b="1" dirty="0"/>
              <a:t>Scout Law</a:t>
            </a:r>
            <a:r>
              <a:rPr dirty="0"/>
              <a:t>: Trustworthy, Loyal, Helpful, Kind, Brave, etc.</a:t>
            </a:r>
          </a:p>
          <a:p>
            <a:r>
              <a:rPr b="1" dirty="0"/>
              <a:t>UU</a:t>
            </a:r>
            <a:r>
              <a:rPr dirty="0"/>
              <a:t>: Inherent worth and dignity of every person</a:t>
            </a:r>
          </a:p>
          <a:p>
            <a:r>
              <a:rPr b="1" dirty="0"/>
              <a:t>UU</a:t>
            </a:r>
            <a:r>
              <a:rPr dirty="0"/>
              <a:t>: Justice, equity, and compassion in human relations</a:t>
            </a:r>
          </a:p>
          <a:p>
            <a:r>
              <a:rPr b="1" dirty="0"/>
              <a:t>Common Ground</a:t>
            </a:r>
            <a:r>
              <a:rPr dirty="0"/>
              <a:t>: Character formation and moral development</a:t>
            </a:r>
          </a:p>
        </p:txBody>
      </p:sp>
      <p:sp>
        <p:nvSpPr>
          <p:cNvPr id="5" name="Date Placeholder 4">
            <a:extLst>
              <a:ext uri="{FF2B5EF4-FFF2-40B4-BE49-F238E27FC236}">
                <a16:creationId xmlns:a16="http://schemas.microsoft.com/office/drawing/2014/main" id="{9E7EA64D-6821-40D9-85E6-021BF0A9FE60}"/>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EEB98C93-464C-7F3A-77CF-895C88E14591}"/>
              </a:ext>
            </a:extLst>
          </p:cNvPr>
          <p:cNvSpPr>
            <a:spLocks noGrp="1"/>
          </p:cNvSpPr>
          <p:nvPr>
            <p:ph type="sldNum" idx="12"/>
          </p:nvPr>
        </p:nvSpPr>
        <p:spPr/>
        <p:txBody>
          <a:bodyPr/>
          <a:lstStyle/>
          <a:p>
            <a:fld id="{00000000-1234-1234-1234-123412341234}" type="slidenum">
              <a:rPr lang="en" smtClean="0"/>
              <a:pPr/>
              <a:t>7</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Helping Other People at All Times</a:t>
            </a:r>
          </a:p>
        </p:txBody>
      </p:sp>
      <p:sp>
        <p:nvSpPr>
          <p:cNvPr id="3" name="Content Placeholder 2"/>
          <p:cNvSpPr>
            <a:spLocks noGrp="1"/>
          </p:cNvSpPr>
          <p:nvPr>
            <p:ph type="body" idx="1"/>
          </p:nvPr>
        </p:nvSpPr>
        <p:spPr>
          <a:xfrm>
            <a:off x="610706" y="1327350"/>
            <a:ext cx="5790094" cy="3145500"/>
          </a:xfrm>
        </p:spPr>
        <p:txBody>
          <a:bodyPr/>
          <a:lstStyle/>
          <a:p>
            <a:r>
              <a:rPr b="1" dirty="0"/>
              <a:t>Scout Oath</a:t>
            </a:r>
            <a:r>
              <a:rPr dirty="0"/>
              <a:t>: Daily acts of service</a:t>
            </a:r>
          </a:p>
          <a:p>
            <a:r>
              <a:rPr b="1" dirty="0"/>
              <a:t>UU</a:t>
            </a:r>
            <a:r>
              <a:rPr dirty="0"/>
              <a:t>: Justice, compassion, and social responsibility</a:t>
            </a:r>
          </a:p>
          <a:p>
            <a:r>
              <a:rPr b="1" dirty="0"/>
              <a:t>Common Ground</a:t>
            </a:r>
            <a:r>
              <a:rPr dirty="0"/>
              <a:t>: Service as a way of life</a:t>
            </a:r>
          </a:p>
        </p:txBody>
      </p:sp>
      <p:sp>
        <p:nvSpPr>
          <p:cNvPr id="5" name="Date Placeholder 4">
            <a:extLst>
              <a:ext uri="{FF2B5EF4-FFF2-40B4-BE49-F238E27FC236}">
                <a16:creationId xmlns:a16="http://schemas.microsoft.com/office/drawing/2014/main" id="{99EDBD8E-D4F0-0A0C-CF2A-4432516FBEFB}"/>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3D91E67E-F405-BD4E-D7EA-F15732C3730D}"/>
              </a:ext>
            </a:extLst>
          </p:cNvPr>
          <p:cNvSpPr>
            <a:spLocks noGrp="1"/>
          </p:cNvSpPr>
          <p:nvPr>
            <p:ph type="sldNum" idx="12"/>
          </p:nvPr>
        </p:nvSpPr>
        <p:spPr/>
        <p:txBody>
          <a:bodyPr/>
          <a:lstStyle/>
          <a:p>
            <a:fld id="{00000000-1234-1234-1234-123412341234}" type="slidenum">
              <a:rPr lang="en" smtClean="0"/>
              <a:pPr/>
              <a:t>8</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Personal Growth and Discipline</a:t>
            </a:r>
          </a:p>
        </p:txBody>
      </p:sp>
      <p:sp>
        <p:nvSpPr>
          <p:cNvPr id="3" name="Content Placeholder 2"/>
          <p:cNvSpPr>
            <a:spLocks noGrp="1"/>
          </p:cNvSpPr>
          <p:nvPr>
            <p:ph type="body" idx="1"/>
          </p:nvPr>
        </p:nvSpPr>
        <p:spPr>
          <a:xfrm>
            <a:off x="610706" y="1327350"/>
            <a:ext cx="5784156" cy="3145500"/>
          </a:xfrm>
        </p:spPr>
        <p:txBody>
          <a:bodyPr/>
          <a:lstStyle/>
          <a:p>
            <a:r>
              <a:rPr b="1" dirty="0"/>
              <a:t>Scout Oath</a:t>
            </a:r>
            <a:r>
              <a:rPr dirty="0"/>
              <a:t>: Physically strong, mentally awake, morally straight</a:t>
            </a:r>
          </a:p>
          <a:p>
            <a:r>
              <a:rPr b="1" dirty="0"/>
              <a:t>UU</a:t>
            </a:r>
            <a:r>
              <a:rPr dirty="0"/>
              <a:t>: Responsible search for truth and meaning</a:t>
            </a:r>
          </a:p>
          <a:p>
            <a:r>
              <a:rPr b="1" dirty="0"/>
              <a:t>Common Ground</a:t>
            </a:r>
            <a:r>
              <a:rPr dirty="0"/>
              <a:t>: Lifelong growth of body, mind, and character</a:t>
            </a:r>
          </a:p>
        </p:txBody>
      </p:sp>
      <p:sp>
        <p:nvSpPr>
          <p:cNvPr id="5" name="Date Placeholder 4">
            <a:extLst>
              <a:ext uri="{FF2B5EF4-FFF2-40B4-BE49-F238E27FC236}">
                <a16:creationId xmlns:a16="http://schemas.microsoft.com/office/drawing/2014/main" id="{B4505FA9-F360-A6E4-BB33-C937DBDC6D02}"/>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1FD33B2E-1BBA-6EAE-8ABE-31B2B8957E26}"/>
              </a:ext>
            </a:extLst>
          </p:cNvPr>
          <p:cNvSpPr>
            <a:spLocks noGrp="1"/>
          </p:cNvSpPr>
          <p:nvPr>
            <p:ph type="sldNum" idx="12"/>
          </p:nvPr>
        </p:nvSpPr>
        <p:spPr/>
        <p:txBody>
          <a:bodyPr/>
          <a:lstStyle/>
          <a:p>
            <a:fld id="{00000000-1234-1234-1234-123412341234}" type="slidenum">
              <a:rPr lang="en" smtClean="0"/>
              <a:pPr/>
              <a:t>9</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Key Distinction</a:t>
            </a:r>
          </a:p>
        </p:txBody>
      </p:sp>
      <p:sp>
        <p:nvSpPr>
          <p:cNvPr id="3" name="Content Placeholder 2"/>
          <p:cNvSpPr>
            <a:spLocks noGrp="1"/>
          </p:cNvSpPr>
          <p:nvPr>
            <p:ph type="body" idx="1"/>
          </p:nvPr>
        </p:nvSpPr>
        <p:spPr>
          <a:xfrm>
            <a:off x="610706" y="1327350"/>
            <a:ext cx="5819782" cy="3145500"/>
          </a:xfrm>
        </p:spPr>
        <p:txBody>
          <a:bodyPr/>
          <a:lstStyle/>
          <a:p>
            <a:r>
              <a:rPr b="1" dirty="0"/>
              <a:t>Scouting</a:t>
            </a:r>
            <a:r>
              <a:rPr dirty="0"/>
              <a:t>: Values-based youth development program</a:t>
            </a:r>
          </a:p>
          <a:p>
            <a:r>
              <a:rPr b="1" dirty="0"/>
              <a:t>Unitarian Universalism</a:t>
            </a:r>
            <a:r>
              <a:rPr dirty="0"/>
              <a:t>: Covenant-based religious tradition</a:t>
            </a:r>
          </a:p>
          <a:p>
            <a:r>
              <a:rPr b="1" dirty="0"/>
              <a:t>Shared Emphases</a:t>
            </a:r>
            <a:r>
              <a:rPr dirty="0"/>
              <a:t>: Integrity, Service, Community, Ethical Living</a:t>
            </a:r>
          </a:p>
        </p:txBody>
      </p:sp>
      <p:sp>
        <p:nvSpPr>
          <p:cNvPr id="5" name="Date Placeholder 4">
            <a:extLst>
              <a:ext uri="{FF2B5EF4-FFF2-40B4-BE49-F238E27FC236}">
                <a16:creationId xmlns:a16="http://schemas.microsoft.com/office/drawing/2014/main" id="{0602FE1A-5BED-9E89-2A89-686BC277CF67}"/>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C9B4EE7B-EFD9-ED99-25BD-6DAE0AC534A3}"/>
              </a:ext>
            </a:extLst>
          </p:cNvPr>
          <p:cNvSpPr>
            <a:spLocks noGrp="1"/>
          </p:cNvSpPr>
          <p:nvPr>
            <p:ph type="sldNum" idx="12"/>
          </p:nvPr>
        </p:nvSpPr>
        <p:spPr/>
        <p:txBody>
          <a:bodyPr/>
          <a:lstStyle/>
          <a:p>
            <a:fld id="{00000000-1234-1234-1234-123412341234}" type="slidenum">
              <a:rPr lang="en" smtClean="0"/>
              <a:pPr/>
              <a:t>10</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01BEF39-C8A5-BA40-91DF-1246422FDBFA}"/>
              </a:ext>
            </a:extLst>
          </p:cNvPr>
          <p:cNvSpPr>
            <a:spLocks noGrp="1"/>
          </p:cNvSpPr>
          <p:nvPr>
            <p:ph type="title"/>
          </p:nvPr>
        </p:nvSpPr>
        <p:spPr/>
        <p:txBody>
          <a:bodyPr/>
          <a:lstStyle/>
          <a:p>
            <a:r>
              <a:rPr lang="en-US" dirty="0"/>
              <a:t>The Scout Law</a:t>
            </a:r>
          </a:p>
        </p:txBody>
      </p:sp>
      <p:sp>
        <p:nvSpPr>
          <p:cNvPr id="3" name="AutoShape 2" descr="May be an image of text">
            <a:extLst>
              <a:ext uri="{FF2B5EF4-FFF2-40B4-BE49-F238E27FC236}">
                <a16:creationId xmlns:a16="http://schemas.microsoft.com/office/drawing/2014/main" id="{DD22158C-C826-E649-9E0B-C63ED0D8C3FA}"/>
              </a:ext>
            </a:extLst>
          </p:cNvPr>
          <p:cNvSpPr>
            <a:spLocks noChangeAspect="1" noChangeArrowheads="1"/>
          </p:cNvSpPr>
          <p:nvPr/>
        </p:nvSpPr>
        <p:spPr bwMode="auto">
          <a:xfrm>
            <a:off x="3276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9" name="Picture 8">
            <a:extLst>
              <a:ext uri="{FF2B5EF4-FFF2-40B4-BE49-F238E27FC236}">
                <a16:creationId xmlns:a16="http://schemas.microsoft.com/office/drawing/2014/main" id="{82D9C678-8DB1-0D44-B668-8A8C6821216F}"/>
              </a:ext>
            </a:extLst>
          </p:cNvPr>
          <p:cNvPicPr>
            <a:picLocks noChangeAspect="1"/>
          </p:cNvPicPr>
          <p:nvPr/>
        </p:nvPicPr>
        <p:blipFill>
          <a:blip r:embed="rId2"/>
          <a:stretch>
            <a:fillRect/>
          </a:stretch>
        </p:blipFill>
        <p:spPr>
          <a:xfrm>
            <a:off x="846339" y="1511409"/>
            <a:ext cx="2205290" cy="2661557"/>
          </a:xfrm>
          <a:prstGeom prst="rect">
            <a:avLst/>
          </a:prstGeom>
          <a:ln>
            <a:noFill/>
          </a:ln>
          <a:effectLst>
            <a:outerShdw blurRad="292100" dist="139700" dir="2700000" algn="tl" rotWithShape="0">
              <a:srgbClr val="333333">
                <a:alpha val="65000"/>
              </a:srgbClr>
            </a:outerShdw>
          </a:effectLst>
        </p:spPr>
      </p:pic>
      <p:sp>
        <p:nvSpPr>
          <p:cNvPr id="10" name="TextBox 9">
            <a:extLst>
              <a:ext uri="{FF2B5EF4-FFF2-40B4-BE49-F238E27FC236}">
                <a16:creationId xmlns:a16="http://schemas.microsoft.com/office/drawing/2014/main" id="{3FD8C784-CF75-E14B-A1C6-C63CBABEC924}"/>
              </a:ext>
            </a:extLst>
          </p:cNvPr>
          <p:cNvSpPr txBox="1"/>
          <p:nvPr/>
        </p:nvSpPr>
        <p:spPr>
          <a:xfrm>
            <a:off x="3780971" y="1511409"/>
            <a:ext cx="2685143" cy="2462213"/>
          </a:xfrm>
          <a:prstGeom prst="rect">
            <a:avLst/>
          </a:prstGeom>
          <a:noFill/>
        </p:spPr>
        <p:txBody>
          <a:bodyPr wrap="square" rtlCol="0">
            <a:spAutoFit/>
          </a:bodyPr>
          <a:lstStyle/>
          <a:p>
            <a:r>
              <a:rPr lang="en-US" b="0" i="0" u="none" strike="noStrike" dirty="0">
                <a:solidFill>
                  <a:srgbClr val="080809"/>
                </a:solidFill>
                <a:effectLst/>
                <a:latin typeface="system-ui"/>
              </a:rPr>
              <a:t>"The Scout Law was not framed as a list of prohibitions; for prohibition generally invites evasion, since it challenges the spirit in every red-blooded boy. </a:t>
            </a:r>
          </a:p>
          <a:p>
            <a:endParaRPr lang="en-US" dirty="0">
              <a:solidFill>
                <a:srgbClr val="080809"/>
              </a:solidFill>
              <a:latin typeface="system-ui"/>
            </a:endParaRPr>
          </a:p>
          <a:p>
            <a:r>
              <a:rPr lang="en-US" b="0" i="0" u="none" strike="noStrike" dirty="0">
                <a:solidFill>
                  <a:srgbClr val="080809"/>
                </a:solidFill>
                <a:effectLst/>
                <a:latin typeface="system-ui"/>
              </a:rPr>
              <a:t>A boy is not governed by 'don'ts,' but is led by what he should do.”</a:t>
            </a:r>
          </a:p>
          <a:p>
            <a:endParaRPr lang="en-US" dirty="0">
              <a:solidFill>
                <a:srgbClr val="080809"/>
              </a:solidFill>
              <a:latin typeface="system-ui"/>
            </a:endParaRPr>
          </a:p>
          <a:p>
            <a:r>
              <a:rPr lang="en-US" dirty="0">
                <a:solidFill>
                  <a:srgbClr val="080809"/>
                </a:solidFill>
                <a:latin typeface="system-ui"/>
              </a:rPr>
              <a:t>Lessons from the Varsity of Life</a:t>
            </a:r>
          </a:p>
          <a:p>
            <a:r>
              <a:rPr lang="en-US" dirty="0">
                <a:solidFill>
                  <a:srgbClr val="080809"/>
                </a:solidFill>
                <a:latin typeface="system-ui"/>
              </a:rPr>
              <a:t>Lord Baden-Powell</a:t>
            </a:r>
            <a:endParaRPr lang="en-US" dirty="0"/>
          </a:p>
        </p:txBody>
      </p:sp>
      <p:sp>
        <p:nvSpPr>
          <p:cNvPr id="2" name="Date Placeholder 1">
            <a:extLst>
              <a:ext uri="{FF2B5EF4-FFF2-40B4-BE49-F238E27FC236}">
                <a16:creationId xmlns:a16="http://schemas.microsoft.com/office/drawing/2014/main" id="{C3D46B2C-CABE-B9AE-E1D7-BC3A343B949D}"/>
              </a:ext>
            </a:extLst>
          </p:cNvPr>
          <p:cNvSpPr>
            <a:spLocks noGrp="1"/>
          </p:cNvSpPr>
          <p:nvPr>
            <p:ph type="dt" sz="half" idx="13"/>
          </p:nvPr>
        </p:nvSpPr>
        <p:spPr/>
        <p:txBody>
          <a:bodyPr/>
          <a:lstStyle/>
          <a:p>
            <a:r>
              <a:rPr lang="en-US"/>
              <a:t>8 March 2026</a:t>
            </a:r>
          </a:p>
        </p:txBody>
      </p:sp>
      <p:sp>
        <p:nvSpPr>
          <p:cNvPr id="5" name="Slide Number Placeholder 4">
            <a:extLst>
              <a:ext uri="{FF2B5EF4-FFF2-40B4-BE49-F238E27FC236}">
                <a16:creationId xmlns:a16="http://schemas.microsoft.com/office/drawing/2014/main" id="{15891692-C046-AF4D-85C3-2DC5E10D7994}"/>
              </a:ext>
            </a:extLst>
          </p:cNvPr>
          <p:cNvSpPr>
            <a:spLocks noGrp="1"/>
          </p:cNvSpPr>
          <p:nvPr>
            <p:ph type="sldNum" idx="12"/>
          </p:nvPr>
        </p:nvSpPr>
        <p:spPr/>
        <p:txBody>
          <a:bodyPr/>
          <a:lstStyle/>
          <a:p>
            <a:fld id="{00000000-1234-1234-1234-123412341234}" type="slidenum">
              <a:rPr lang="en" smtClean="0"/>
              <a:pPr/>
              <a:t>11</a:t>
            </a:fld>
            <a:endParaRPr lang="en"/>
          </a:p>
        </p:txBody>
      </p:sp>
    </p:spTree>
    <p:extLst>
      <p:ext uri="{BB962C8B-B14F-4D97-AF65-F5344CB8AC3E}">
        <p14:creationId xmlns:p14="http://schemas.microsoft.com/office/powerpoint/2010/main" val="682023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3AD44FB-3BD9-1A48-9965-B36B9CC8C599}"/>
              </a:ext>
            </a:extLst>
          </p:cNvPr>
          <p:cNvSpPr>
            <a:spLocks noGrp="1"/>
          </p:cNvSpPr>
          <p:nvPr>
            <p:ph type="title"/>
          </p:nvPr>
        </p:nvSpPr>
        <p:spPr/>
        <p:txBody>
          <a:bodyPr/>
          <a:lstStyle/>
          <a:p>
            <a:r>
              <a:rPr lang="en-US" dirty="0"/>
              <a:t>The Scout Law - Overview</a:t>
            </a:r>
          </a:p>
        </p:txBody>
      </p:sp>
      <p:sp>
        <p:nvSpPr>
          <p:cNvPr id="2" name="Text Placeholder 1">
            <a:extLst>
              <a:ext uri="{FF2B5EF4-FFF2-40B4-BE49-F238E27FC236}">
                <a16:creationId xmlns:a16="http://schemas.microsoft.com/office/drawing/2014/main" id="{6B344F3D-064C-844F-BE0D-CF67724CCA8D}"/>
              </a:ext>
            </a:extLst>
          </p:cNvPr>
          <p:cNvSpPr>
            <a:spLocks noGrp="1"/>
          </p:cNvSpPr>
          <p:nvPr>
            <p:ph type="body" idx="1"/>
          </p:nvPr>
        </p:nvSpPr>
        <p:spPr/>
        <p:txBody>
          <a:bodyPr/>
          <a:lstStyle/>
          <a:p>
            <a:pPr marL="371475" indent="-342900"/>
            <a:r>
              <a:rPr lang="en-US" sz="2400" dirty="0"/>
              <a:t>Trustworthy</a:t>
            </a:r>
          </a:p>
          <a:p>
            <a:pPr marL="371475" indent="-342900"/>
            <a:r>
              <a:rPr lang="en-US" sz="2400" dirty="0"/>
              <a:t>Loyal</a:t>
            </a:r>
          </a:p>
          <a:p>
            <a:pPr marL="371475" indent="-342900"/>
            <a:r>
              <a:rPr lang="en-US" sz="2400" dirty="0"/>
              <a:t>Helpful</a:t>
            </a:r>
          </a:p>
          <a:p>
            <a:pPr marL="371475" indent="-342900"/>
            <a:r>
              <a:rPr lang="en-US" sz="2400" dirty="0"/>
              <a:t>Friendly</a:t>
            </a:r>
          </a:p>
          <a:p>
            <a:pPr marL="371475" indent="-342900"/>
            <a:r>
              <a:rPr lang="en-US" sz="2400" dirty="0"/>
              <a:t>Courteous</a:t>
            </a:r>
          </a:p>
          <a:p>
            <a:pPr marL="371475" indent="-342900"/>
            <a:r>
              <a:rPr lang="en-US" sz="2400" dirty="0"/>
              <a:t>Kind</a:t>
            </a:r>
          </a:p>
        </p:txBody>
      </p:sp>
      <p:sp>
        <p:nvSpPr>
          <p:cNvPr id="5" name="Text Placeholder 4">
            <a:extLst>
              <a:ext uri="{FF2B5EF4-FFF2-40B4-BE49-F238E27FC236}">
                <a16:creationId xmlns:a16="http://schemas.microsoft.com/office/drawing/2014/main" id="{21737728-0170-7149-9561-CA755C3C6C13}"/>
              </a:ext>
            </a:extLst>
          </p:cNvPr>
          <p:cNvSpPr>
            <a:spLocks noGrp="1"/>
          </p:cNvSpPr>
          <p:nvPr>
            <p:ph type="body" idx="2"/>
          </p:nvPr>
        </p:nvSpPr>
        <p:spPr/>
        <p:txBody>
          <a:bodyPr/>
          <a:lstStyle/>
          <a:p>
            <a:r>
              <a:rPr lang="en-US" sz="2400" dirty="0"/>
              <a:t>Obedient</a:t>
            </a:r>
          </a:p>
          <a:p>
            <a:r>
              <a:rPr lang="en-US" sz="2400" dirty="0"/>
              <a:t>Cheerful</a:t>
            </a:r>
          </a:p>
          <a:p>
            <a:r>
              <a:rPr lang="en-US" sz="2400" dirty="0"/>
              <a:t>Thrifty</a:t>
            </a:r>
          </a:p>
          <a:p>
            <a:r>
              <a:rPr lang="en-US" sz="2400" dirty="0"/>
              <a:t>Brave</a:t>
            </a:r>
          </a:p>
          <a:p>
            <a:r>
              <a:rPr lang="en-US" sz="2400" dirty="0"/>
              <a:t>Clean</a:t>
            </a:r>
          </a:p>
          <a:p>
            <a:r>
              <a:rPr lang="en-US" sz="2400" dirty="0"/>
              <a:t>Reverent</a:t>
            </a:r>
          </a:p>
        </p:txBody>
      </p:sp>
      <p:sp>
        <p:nvSpPr>
          <p:cNvPr id="6" name="TextBox 5">
            <a:extLst>
              <a:ext uri="{FF2B5EF4-FFF2-40B4-BE49-F238E27FC236}">
                <a16:creationId xmlns:a16="http://schemas.microsoft.com/office/drawing/2014/main" id="{DA7E5415-9B01-5C41-A7DB-FEB6A1B5433F}"/>
              </a:ext>
            </a:extLst>
          </p:cNvPr>
          <p:cNvSpPr txBox="1"/>
          <p:nvPr/>
        </p:nvSpPr>
        <p:spPr>
          <a:xfrm>
            <a:off x="472190" y="1326630"/>
            <a:ext cx="3597640" cy="338554"/>
          </a:xfrm>
          <a:prstGeom prst="rect">
            <a:avLst/>
          </a:prstGeom>
          <a:noFill/>
        </p:spPr>
        <p:txBody>
          <a:bodyPr wrap="square" rtlCol="0">
            <a:spAutoFit/>
          </a:bodyPr>
          <a:lstStyle/>
          <a:p>
            <a:r>
              <a:rPr lang="en-US" sz="1600" dirty="0"/>
              <a:t>A Scout is:</a:t>
            </a:r>
          </a:p>
        </p:txBody>
      </p:sp>
      <p:sp>
        <p:nvSpPr>
          <p:cNvPr id="3" name="Date Placeholder 2">
            <a:extLst>
              <a:ext uri="{FF2B5EF4-FFF2-40B4-BE49-F238E27FC236}">
                <a16:creationId xmlns:a16="http://schemas.microsoft.com/office/drawing/2014/main" id="{438DB182-0879-50E7-C44B-6810883DB6F7}"/>
              </a:ext>
            </a:extLst>
          </p:cNvPr>
          <p:cNvSpPr>
            <a:spLocks noGrp="1"/>
          </p:cNvSpPr>
          <p:nvPr>
            <p:ph type="dt" sz="half" idx="13"/>
          </p:nvPr>
        </p:nvSpPr>
        <p:spPr/>
        <p:txBody>
          <a:bodyPr/>
          <a:lstStyle/>
          <a:p>
            <a:r>
              <a:rPr lang="en-US"/>
              <a:t>8 March 2026</a:t>
            </a:r>
          </a:p>
        </p:txBody>
      </p:sp>
      <p:sp>
        <p:nvSpPr>
          <p:cNvPr id="9" name="Slide Number Placeholder 8">
            <a:extLst>
              <a:ext uri="{FF2B5EF4-FFF2-40B4-BE49-F238E27FC236}">
                <a16:creationId xmlns:a16="http://schemas.microsoft.com/office/drawing/2014/main" id="{0534A8AA-D4A9-F3C1-8A68-6731DB40D4ED}"/>
              </a:ext>
            </a:extLst>
          </p:cNvPr>
          <p:cNvSpPr>
            <a:spLocks noGrp="1"/>
          </p:cNvSpPr>
          <p:nvPr>
            <p:ph type="sldNum" idx="12"/>
          </p:nvPr>
        </p:nvSpPr>
        <p:spPr/>
        <p:txBody>
          <a:bodyPr/>
          <a:lstStyle/>
          <a:p>
            <a:fld id="{00000000-1234-1234-1234-123412341234}" type="slidenum">
              <a:rPr lang="en" smtClean="0"/>
              <a:pPr/>
              <a:t>12</a:t>
            </a:fld>
            <a:endParaRPr lang="en"/>
          </a:p>
        </p:txBody>
      </p:sp>
    </p:spTree>
    <p:extLst>
      <p:ext uri="{BB962C8B-B14F-4D97-AF65-F5344CB8AC3E}">
        <p14:creationId xmlns:p14="http://schemas.microsoft.com/office/powerpoint/2010/main" val="464101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A83CE-686D-7548-A89F-15CDF15B2D6A}"/>
              </a:ext>
            </a:extLst>
          </p:cNvPr>
          <p:cNvSpPr>
            <a:spLocks noGrp="1"/>
          </p:cNvSpPr>
          <p:nvPr>
            <p:ph type="title"/>
          </p:nvPr>
        </p:nvSpPr>
        <p:spPr/>
        <p:txBody>
          <a:bodyPr/>
          <a:lstStyle/>
          <a:p>
            <a:r>
              <a:rPr lang="en-US" dirty="0"/>
              <a:t>Trustworthy</a:t>
            </a:r>
          </a:p>
        </p:txBody>
      </p:sp>
      <p:sp>
        <p:nvSpPr>
          <p:cNvPr id="3" name="Text Placeholder 2">
            <a:extLst>
              <a:ext uri="{FF2B5EF4-FFF2-40B4-BE49-F238E27FC236}">
                <a16:creationId xmlns:a16="http://schemas.microsoft.com/office/drawing/2014/main" id="{30E60D96-05E7-D446-8616-4A35EA595E84}"/>
              </a:ext>
            </a:extLst>
          </p:cNvPr>
          <p:cNvSpPr>
            <a:spLocks noGrp="1"/>
          </p:cNvSpPr>
          <p:nvPr>
            <p:ph type="body" idx="1"/>
          </p:nvPr>
        </p:nvSpPr>
        <p:spPr>
          <a:xfrm>
            <a:off x="228600" y="1327350"/>
            <a:ext cx="6422231" cy="3145500"/>
          </a:xfrm>
        </p:spPr>
        <p:txBody>
          <a:bodyPr/>
          <a:lstStyle/>
          <a:p>
            <a:pPr marL="342900" marR="0" indent="-285750" algn="l" rtl="0" eaLnBrk="1" hangingPunct="1">
              <a:lnSpc>
                <a:spcPct val="100000"/>
              </a:lnSpc>
              <a:spcBef>
                <a:spcPts val="450"/>
              </a:spcBef>
              <a:spcAft>
                <a:spcPts val="0"/>
              </a:spcAft>
              <a:buClr>
                <a:schemeClr val="accent4"/>
              </a:buClr>
              <a:buSzPts val="2400"/>
              <a:buFont typeface="Roboto Condensed Light"/>
              <a:buChar char="▰"/>
            </a:pPr>
            <a:r>
              <a:rPr lang="en-US" sz="2400" b="0" i="0" u="none" strike="noStrike" cap="none" dirty="0">
                <a:solidFill>
                  <a:schemeClr val="dk1"/>
                </a:solidFill>
                <a:latin typeface="Roboto Condensed Light"/>
                <a:ea typeface="Roboto Condensed Light"/>
                <a:cs typeface="Roboto Condensed Light"/>
                <a:sym typeface="Roboto Condensed Light"/>
              </a:rPr>
              <a:t>Honest, keeps promises</a:t>
            </a:r>
          </a:p>
          <a:p>
            <a:pPr marL="342900" marR="0" indent="-285750" algn="l" rtl="0" eaLnBrk="1" hangingPunct="1">
              <a:lnSpc>
                <a:spcPct val="100000"/>
              </a:lnSpc>
              <a:spcBef>
                <a:spcPts val="450"/>
              </a:spcBef>
              <a:spcAft>
                <a:spcPts val="0"/>
              </a:spcAft>
              <a:buClr>
                <a:schemeClr val="accent4"/>
              </a:buClr>
              <a:buSzPts val="2400"/>
              <a:buFont typeface="Roboto Condensed Light"/>
              <a:buChar char="▰"/>
            </a:pPr>
            <a:r>
              <a:rPr lang="en-US" sz="2400" b="0" i="0" u="none" strike="noStrike" cap="none" dirty="0">
                <a:solidFill>
                  <a:schemeClr val="dk1"/>
                </a:solidFill>
                <a:latin typeface="Roboto Condensed Light"/>
                <a:ea typeface="Roboto Condensed Light"/>
                <a:cs typeface="Roboto Condensed Light"/>
                <a:sym typeface="Roboto Condensed Light"/>
              </a:rPr>
              <a:t>UU Connection: 1st Principle – Inherent worth and dignity of every person</a:t>
            </a:r>
          </a:p>
          <a:p>
            <a:r>
              <a:rPr lang="en-US" dirty="0"/>
              <a:t>Example: Being reliable in group ministry work</a:t>
            </a:r>
          </a:p>
        </p:txBody>
      </p:sp>
      <p:sp>
        <p:nvSpPr>
          <p:cNvPr id="4" name="Date Placeholder 3">
            <a:extLst>
              <a:ext uri="{FF2B5EF4-FFF2-40B4-BE49-F238E27FC236}">
                <a16:creationId xmlns:a16="http://schemas.microsoft.com/office/drawing/2014/main" id="{43D4B945-0854-09D2-21BC-D2EB5A41ADB3}"/>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8A0A2AF4-088F-95D6-2DFE-2BBDA3BF77FB}"/>
              </a:ext>
            </a:extLst>
          </p:cNvPr>
          <p:cNvSpPr>
            <a:spLocks noGrp="1"/>
          </p:cNvSpPr>
          <p:nvPr>
            <p:ph type="sldNum" idx="12"/>
          </p:nvPr>
        </p:nvSpPr>
        <p:spPr/>
        <p:txBody>
          <a:bodyPr/>
          <a:lstStyle/>
          <a:p>
            <a:fld id="{00000000-1234-1234-1234-123412341234}" type="slidenum">
              <a:rPr lang="en" smtClean="0"/>
              <a:pPr/>
              <a:t>13</a:t>
            </a:fld>
            <a:endParaRPr lang="en"/>
          </a:p>
        </p:txBody>
      </p:sp>
    </p:spTree>
    <p:extLst>
      <p:ext uri="{BB962C8B-B14F-4D97-AF65-F5344CB8AC3E}">
        <p14:creationId xmlns:p14="http://schemas.microsoft.com/office/powerpoint/2010/main" val="34756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55259-8E64-8441-85B4-7561FCC18ACC}"/>
              </a:ext>
            </a:extLst>
          </p:cNvPr>
          <p:cNvSpPr>
            <a:spLocks noGrp="1"/>
          </p:cNvSpPr>
          <p:nvPr>
            <p:ph type="title"/>
          </p:nvPr>
        </p:nvSpPr>
        <p:spPr/>
        <p:txBody>
          <a:bodyPr/>
          <a:lstStyle/>
          <a:p>
            <a:r>
              <a:rPr lang="en-US" dirty="0"/>
              <a:t>Loyal</a:t>
            </a:r>
          </a:p>
        </p:txBody>
      </p:sp>
      <p:sp>
        <p:nvSpPr>
          <p:cNvPr id="3" name="Text Placeholder 2">
            <a:extLst>
              <a:ext uri="{FF2B5EF4-FFF2-40B4-BE49-F238E27FC236}">
                <a16:creationId xmlns:a16="http://schemas.microsoft.com/office/drawing/2014/main" id="{BA594068-C13C-334C-B433-CFD1BC7881AD}"/>
              </a:ext>
            </a:extLst>
          </p:cNvPr>
          <p:cNvSpPr>
            <a:spLocks noGrp="1"/>
          </p:cNvSpPr>
          <p:nvPr>
            <p:ph type="body" idx="1"/>
          </p:nvPr>
        </p:nvSpPr>
        <p:spPr>
          <a:xfrm>
            <a:off x="200025" y="1327350"/>
            <a:ext cx="6457950" cy="3145500"/>
          </a:xfrm>
        </p:spPr>
        <p:txBody>
          <a:bodyPr/>
          <a:lstStyle/>
          <a:p>
            <a:r>
              <a:rPr lang="en-US" dirty="0"/>
              <a:t>Faithful to family, friends, nation</a:t>
            </a:r>
          </a:p>
          <a:p>
            <a:r>
              <a:rPr lang="en-US" dirty="0"/>
              <a:t>UU Connection: Covenant and community</a:t>
            </a:r>
          </a:p>
          <a:p>
            <a:r>
              <a:rPr lang="en-US" dirty="0"/>
              <a:t>Example: Standing by fellow congregants in need</a:t>
            </a:r>
          </a:p>
        </p:txBody>
      </p:sp>
      <p:sp>
        <p:nvSpPr>
          <p:cNvPr id="4" name="Date Placeholder 3">
            <a:extLst>
              <a:ext uri="{FF2B5EF4-FFF2-40B4-BE49-F238E27FC236}">
                <a16:creationId xmlns:a16="http://schemas.microsoft.com/office/drawing/2014/main" id="{D5D4E38C-1208-D4B4-2690-82C3B601C32D}"/>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B41B8A62-FF98-336B-4B17-E5C817ABE8BB}"/>
              </a:ext>
            </a:extLst>
          </p:cNvPr>
          <p:cNvSpPr>
            <a:spLocks noGrp="1"/>
          </p:cNvSpPr>
          <p:nvPr>
            <p:ph type="sldNum" idx="12"/>
          </p:nvPr>
        </p:nvSpPr>
        <p:spPr/>
        <p:txBody>
          <a:bodyPr/>
          <a:lstStyle/>
          <a:p>
            <a:fld id="{00000000-1234-1234-1234-123412341234}" type="slidenum">
              <a:rPr lang="en" smtClean="0"/>
              <a:pPr/>
              <a:t>14</a:t>
            </a:fld>
            <a:endParaRPr lang="en"/>
          </a:p>
        </p:txBody>
      </p:sp>
    </p:spTree>
    <p:extLst>
      <p:ext uri="{BB962C8B-B14F-4D97-AF65-F5344CB8AC3E}">
        <p14:creationId xmlns:p14="http://schemas.microsoft.com/office/powerpoint/2010/main" val="674019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6FD80-B9AA-4548-BE8D-7598F4929950}"/>
              </a:ext>
            </a:extLst>
          </p:cNvPr>
          <p:cNvSpPr>
            <a:spLocks noGrp="1"/>
          </p:cNvSpPr>
          <p:nvPr>
            <p:ph type="title"/>
          </p:nvPr>
        </p:nvSpPr>
        <p:spPr/>
        <p:txBody>
          <a:bodyPr/>
          <a:lstStyle/>
          <a:p>
            <a:r>
              <a:rPr lang="en-US" dirty="0"/>
              <a:t>Helpful</a:t>
            </a:r>
          </a:p>
        </p:txBody>
      </p:sp>
      <p:sp>
        <p:nvSpPr>
          <p:cNvPr id="3" name="Text Placeholder 2">
            <a:extLst>
              <a:ext uri="{FF2B5EF4-FFF2-40B4-BE49-F238E27FC236}">
                <a16:creationId xmlns:a16="http://schemas.microsoft.com/office/drawing/2014/main" id="{68427747-CBC5-0443-90BA-338424DEB0EC}"/>
              </a:ext>
            </a:extLst>
          </p:cNvPr>
          <p:cNvSpPr>
            <a:spLocks noGrp="1"/>
          </p:cNvSpPr>
          <p:nvPr>
            <p:ph type="body" idx="1"/>
          </p:nvPr>
        </p:nvSpPr>
        <p:spPr>
          <a:xfrm>
            <a:off x="264319" y="1327350"/>
            <a:ext cx="6293644" cy="3145500"/>
          </a:xfrm>
        </p:spPr>
        <p:txBody>
          <a:bodyPr/>
          <a:lstStyle/>
          <a:p>
            <a:r>
              <a:rPr lang="en-US" dirty="0"/>
              <a:t>Volunteers without being asked</a:t>
            </a:r>
          </a:p>
          <a:p>
            <a:r>
              <a:rPr lang="en-US" dirty="0"/>
              <a:t>UU Connection: Justice, equity, compassion in human relations</a:t>
            </a:r>
          </a:p>
          <a:p>
            <a:r>
              <a:rPr lang="en-US" dirty="0"/>
              <a:t>Example: Participating in service projects</a:t>
            </a:r>
          </a:p>
        </p:txBody>
      </p:sp>
      <p:sp>
        <p:nvSpPr>
          <p:cNvPr id="4" name="Date Placeholder 3">
            <a:extLst>
              <a:ext uri="{FF2B5EF4-FFF2-40B4-BE49-F238E27FC236}">
                <a16:creationId xmlns:a16="http://schemas.microsoft.com/office/drawing/2014/main" id="{1C64195D-DB2E-6722-D099-7BBBD4973776}"/>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0A269E71-19AF-BF6C-4107-8D791FD9FAFF}"/>
              </a:ext>
            </a:extLst>
          </p:cNvPr>
          <p:cNvSpPr>
            <a:spLocks noGrp="1"/>
          </p:cNvSpPr>
          <p:nvPr>
            <p:ph type="sldNum" idx="12"/>
          </p:nvPr>
        </p:nvSpPr>
        <p:spPr/>
        <p:txBody>
          <a:bodyPr/>
          <a:lstStyle/>
          <a:p>
            <a:fld id="{00000000-1234-1234-1234-123412341234}" type="slidenum">
              <a:rPr lang="en" smtClean="0"/>
              <a:pPr/>
              <a:t>15</a:t>
            </a:fld>
            <a:endParaRPr lang="en"/>
          </a:p>
        </p:txBody>
      </p:sp>
    </p:spTree>
    <p:extLst>
      <p:ext uri="{BB962C8B-B14F-4D97-AF65-F5344CB8AC3E}">
        <p14:creationId xmlns:p14="http://schemas.microsoft.com/office/powerpoint/2010/main" val="185156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AFF3B-0C14-1F44-B131-A78BEB7975CA}"/>
              </a:ext>
            </a:extLst>
          </p:cNvPr>
          <p:cNvSpPr>
            <a:spLocks noGrp="1"/>
          </p:cNvSpPr>
          <p:nvPr>
            <p:ph type="title"/>
          </p:nvPr>
        </p:nvSpPr>
        <p:spPr/>
        <p:txBody>
          <a:bodyPr/>
          <a:lstStyle/>
          <a:p>
            <a:r>
              <a:rPr lang="en-US" dirty="0"/>
              <a:t>Friendly</a:t>
            </a:r>
          </a:p>
        </p:txBody>
      </p:sp>
      <p:sp>
        <p:nvSpPr>
          <p:cNvPr id="3" name="Text Placeholder 2">
            <a:extLst>
              <a:ext uri="{FF2B5EF4-FFF2-40B4-BE49-F238E27FC236}">
                <a16:creationId xmlns:a16="http://schemas.microsoft.com/office/drawing/2014/main" id="{CECC72F9-05EF-B84D-B31A-61038429EAEA}"/>
              </a:ext>
            </a:extLst>
          </p:cNvPr>
          <p:cNvSpPr>
            <a:spLocks noGrp="1"/>
          </p:cNvSpPr>
          <p:nvPr>
            <p:ph type="body" idx="1"/>
          </p:nvPr>
        </p:nvSpPr>
        <p:spPr>
          <a:xfrm>
            <a:off x="271463" y="1327350"/>
            <a:ext cx="6293643" cy="3145500"/>
          </a:xfrm>
        </p:spPr>
        <p:txBody>
          <a:bodyPr/>
          <a:lstStyle/>
          <a:p>
            <a:r>
              <a:rPr lang="en-US" dirty="0"/>
              <a:t>A friend to all</a:t>
            </a:r>
          </a:p>
          <a:p>
            <a:r>
              <a:rPr lang="en-US" dirty="0"/>
              <a:t>UU Connection: Acceptance of one another</a:t>
            </a:r>
          </a:p>
          <a:p>
            <a:r>
              <a:rPr lang="en-US" dirty="0"/>
              <a:t>Example: Welcoming newcomers to the congregation</a:t>
            </a:r>
          </a:p>
        </p:txBody>
      </p:sp>
      <p:sp>
        <p:nvSpPr>
          <p:cNvPr id="4" name="Date Placeholder 3">
            <a:extLst>
              <a:ext uri="{FF2B5EF4-FFF2-40B4-BE49-F238E27FC236}">
                <a16:creationId xmlns:a16="http://schemas.microsoft.com/office/drawing/2014/main" id="{62D233D6-8C0D-D879-C0AE-55429FC63691}"/>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AB0AB5C3-0372-AA94-64D3-FBFBB2292398}"/>
              </a:ext>
            </a:extLst>
          </p:cNvPr>
          <p:cNvSpPr>
            <a:spLocks noGrp="1"/>
          </p:cNvSpPr>
          <p:nvPr>
            <p:ph type="sldNum" idx="12"/>
          </p:nvPr>
        </p:nvSpPr>
        <p:spPr/>
        <p:txBody>
          <a:bodyPr/>
          <a:lstStyle/>
          <a:p>
            <a:fld id="{00000000-1234-1234-1234-123412341234}" type="slidenum">
              <a:rPr lang="en" smtClean="0"/>
              <a:pPr/>
              <a:t>16</a:t>
            </a:fld>
            <a:endParaRPr lang="en"/>
          </a:p>
        </p:txBody>
      </p:sp>
    </p:spTree>
    <p:extLst>
      <p:ext uri="{BB962C8B-B14F-4D97-AF65-F5344CB8AC3E}">
        <p14:creationId xmlns:p14="http://schemas.microsoft.com/office/powerpoint/2010/main" val="3824848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D31FF-6041-FE44-A801-9B65D61268EC}"/>
              </a:ext>
            </a:extLst>
          </p:cNvPr>
          <p:cNvSpPr>
            <a:spLocks noGrp="1"/>
          </p:cNvSpPr>
          <p:nvPr>
            <p:ph type="title"/>
          </p:nvPr>
        </p:nvSpPr>
        <p:spPr/>
        <p:txBody>
          <a:bodyPr/>
          <a:lstStyle/>
          <a:p>
            <a:r>
              <a:rPr lang="en-US" dirty="0"/>
              <a:t>Courteous</a:t>
            </a:r>
          </a:p>
        </p:txBody>
      </p:sp>
      <p:sp>
        <p:nvSpPr>
          <p:cNvPr id="3" name="Text Placeholder 2">
            <a:extLst>
              <a:ext uri="{FF2B5EF4-FFF2-40B4-BE49-F238E27FC236}">
                <a16:creationId xmlns:a16="http://schemas.microsoft.com/office/drawing/2014/main" id="{1B952BA6-628E-4841-95CD-F6F78C68F46E}"/>
              </a:ext>
            </a:extLst>
          </p:cNvPr>
          <p:cNvSpPr>
            <a:spLocks noGrp="1"/>
          </p:cNvSpPr>
          <p:nvPr>
            <p:ph type="body" idx="1"/>
          </p:nvPr>
        </p:nvSpPr>
        <p:spPr>
          <a:xfrm>
            <a:off x="250031" y="1327350"/>
            <a:ext cx="6307932" cy="3145500"/>
          </a:xfrm>
        </p:spPr>
        <p:txBody>
          <a:bodyPr/>
          <a:lstStyle/>
          <a:p>
            <a:r>
              <a:rPr lang="en-US" dirty="0"/>
              <a:t>Polite and respectful</a:t>
            </a:r>
          </a:p>
          <a:p>
            <a:r>
              <a:rPr lang="en-US" dirty="0"/>
              <a:t>UU Connection: Respect for all beings</a:t>
            </a:r>
          </a:p>
          <a:p>
            <a:r>
              <a:rPr lang="en-US" dirty="0"/>
              <a:t>Example: Listening during meetings with humility</a:t>
            </a:r>
          </a:p>
        </p:txBody>
      </p:sp>
      <p:sp>
        <p:nvSpPr>
          <p:cNvPr id="4" name="Date Placeholder 3">
            <a:extLst>
              <a:ext uri="{FF2B5EF4-FFF2-40B4-BE49-F238E27FC236}">
                <a16:creationId xmlns:a16="http://schemas.microsoft.com/office/drawing/2014/main" id="{E18C741B-9728-1182-DA9B-244A19D36D3F}"/>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39AA2DAE-8C08-20BF-6170-4D3961BA3035}"/>
              </a:ext>
            </a:extLst>
          </p:cNvPr>
          <p:cNvSpPr>
            <a:spLocks noGrp="1"/>
          </p:cNvSpPr>
          <p:nvPr>
            <p:ph type="sldNum" idx="12"/>
          </p:nvPr>
        </p:nvSpPr>
        <p:spPr/>
        <p:txBody>
          <a:bodyPr/>
          <a:lstStyle/>
          <a:p>
            <a:fld id="{00000000-1234-1234-1234-123412341234}" type="slidenum">
              <a:rPr lang="en" smtClean="0"/>
              <a:pPr/>
              <a:t>17</a:t>
            </a:fld>
            <a:endParaRPr lang="en"/>
          </a:p>
        </p:txBody>
      </p:sp>
    </p:spTree>
    <p:extLst>
      <p:ext uri="{BB962C8B-B14F-4D97-AF65-F5344CB8AC3E}">
        <p14:creationId xmlns:p14="http://schemas.microsoft.com/office/powerpoint/2010/main" val="3259974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8152F-C726-A847-AF46-3E36C0258E8C}"/>
              </a:ext>
            </a:extLst>
          </p:cNvPr>
          <p:cNvSpPr>
            <a:spLocks noGrp="1"/>
          </p:cNvSpPr>
          <p:nvPr>
            <p:ph type="title"/>
          </p:nvPr>
        </p:nvSpPr>
        <p:spPr/>
        <p:txBody>
          <a:bodyPr/>
          <a:lstStyle/>
          <a:p>
            <a:r>
              <a:rPr lang="en-US" dirty="0"/>
              <a:t>Kind</a:t>
            </a:r>
          </a:p>
        </p:txBody>
      </p:sp>
      <p:sp>
        <p:nvSpPr>
          <p:cNvPr id="3" name="Text Placeholder 2">
            <a:extLst>
              <a:ext uri="{FF2B5EF4-FFF2-40B4-BE49-F238E27FC236}">
                <a16:creationId xmlns:a16="http://schemas.microsoft.com/office/drawing/2014/main" id="{69E35EE1-E234-CE42-AEA1-98CFC4F595C1}"/>
              </a:ext>
            </a:extLst>
          </p:cNvPr>
          <p:cNvSpPr>
            <a:spLocks noGrp="1"/>
          </p:cNvSpPr>
          <p:nvPr>
            <p:ph type="body" idx="1"/>
          </p:nvPr>
        </p:nvSpPr>
        <p:spPr>
          <a:xfrm>
            <a:off x="285750" y="1327350"/>
            <a:ext cx="6336506" cy="3145500"/>
          </a:xfrm>
        </p:spPr>
        <p:txBody>
          <a:bodyPr/>
          <a:lstStyle/>
          <a:p>
            <a:r>
              <a:rPr lang="en-US" dirty="0"/>
              <a:t>Compassionate and caring</a:t>
            </a:r>
          </a:p>
          <a:p>
            <a:r>
              <a:rPr lang="en-US" dirty="0"/>
              <a:t>UU Connection: 2nd Principle – Justice, equity, compassion</a:t>
            </a:r>
          </a:p>
          <a:p>
            <a:r>
              <a:rPr lang="en-US" dirty="0"/>
              <a:t>Example: Supporting someone in crisis</a:t>
            </a:r>
          </a:p>
        </p:txBody>
      </p:sp>
      <p:sp>
        <p:nvSpPr>
          <p:cNvPr id="4" name="Date Placeholder 3">
            <a:extLst>
              <a:ext uri="{FF2B5EF4-FFF2-40B4-BE49-F238E27FC236}">
                <a16:creationId xmlns:a16="http://schemas.microsoft.com/office/drawing/2014/main" id="{02F8B867-316E-646D-EB35-452135F12230}"/>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7DDB3A98-AA5D-2F31-93EC-7350072D6E88}"/>
              </a:ext>
            </a:extLst>
          </p:cNvPr>
          <p:cNvSpPr>
            <a:spLocks noGrp="1"/>
          </p:cNvSpPr>
          <p:nvPr>
            <p:ph type="sldNum" idx="12"/>
          </p:nvPr>
        </p:nvSpPr>
        <p:spPr/>
        <p:txBody>
          <a:bodyPr/>
          <a:lstStyle/>
          <a:p>
            <a:fld id="{00000000-1234-1234-1234-123412341234}" type="slidenum">
              <a:rPr lang="en" smtClean="0"/>
              <a:pPr/>
              <a:t>18</a:t>
            </a:fld>
            <a:endParaRPr lang="en"/>
          </a:p>
        </p:txBody>
      </p:sp>
    </p:spTree>
    <p:extLst>
      <p:ext uri="{BB962C8B-B14F-4D97-AF65-F5344CB8AC3E}">
        <p14:creationId xmlns:p14="http://schemas.microsoft.com/office/powerpoint/2010/main" val="136596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D30D2-6B69-9947-9036-FCA92CA35708}"/>
              </a:ext>
            </a:extLst>
          </p:cNvPr>
          <p:cNvSpPr>
            <a:spLocks noGrp="1"/>
          </p:cNvSpPr>
          <p:nvPr>
            <p:ph type="title"/>
          </p:nvPr>
        </p:nvSpPr>
        <p:spPr/>
        <p:txBody>
          <a:bodyPr/>
          <a:lstStyle/>
          <a:p>
            <a:r>
              <a:rPr lang="en-US" dirty="0"/>
              <a:t>Obedient</a:t>
            </a:r>
          </a:p>
        </p:txBody>
      </p:sp>
      <p:sp>
        <p:nvSpPr>
          <p:cNvPr id="3" name="Text Placeholder 2">
            <a:extLst>
              <a:ext uri="{FF2B5EF4-FFF2-40B4-BE49-F238E27FC236}">
                <a16:creationId xmlns:a16="http://schemas.microsoft.com/office/drawing/2014/main" id="{617620E4-464F-F840-8715-BB271C0CA5C2}"/>
              </a:ext>
            </a:extLst>
          </p:cNvPr>
          <p:cNvSpPr>
            <a:spLocks noGrp="1"/>
          </p:cNvSpPr>
          <p:nvPr>
            <p:ph type="body" idx="1"/>
          </p:nvPr>
        </p:nvSpPr>
        <p:spPr>
          <a:xfrm>
            <a:off x="192881" y="1327350"/>
            <a:ext cx="6422232" cy="3145500"/>
          </a:xfrm>
        </p:spPr>
        <p:txBody>
          <a:bodyPr/>
          <a:lstStyle/>
          <a:p>
            <a:r>
              <a:rPr lang="en-US" dirty="0"/>
              <a:t>Follows rules and laws</a:t>
            </a:r>
          </a:p>
          <a:p>
            <a:r>
              <a:rPr lang="en-US" dirty="0"/>
              <a:t>UU Connection: Right use of conscience and shared responsibility</a:t>
            </a:r>
          </a:p>
          <a:p>
            <a:r>
              <a:rPr lang="en-US" dirty="0"/>
              <a:t>Example: Abiding by community agreements</a:t>
            </a:r>
          </a:p>
        </p:txBody>
      </p:sp>
      <p:sp>
        <p:nvSpPr>
          <p:cNvPr id="4" name="Date Placeholder 3">
            <a:extLst>
              <a:ext uri="{FF2B5EF4-FFF2-40B4-BE49-F238E27FC236}">
                <a16:creationId xmlns:a16="http://schemas.microsoft.com/office/drawing/2014/main" id="{A5B5477E-BA20-140B-F70D-8E7E7DF4C112}"/>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3B71E57A-F448-D139-2448-0F6C33A76907}"/>
              </a:ext>
            </a:extLst>
          </p:cNvPr>
          <p:cNvSpPr>
            <a:spLocks noGrp="1"/>
          </p:cNvSpPr>
          <p:nvPr>
            <p:ph type="sldNum" idx="12"/>
          </p:nvPr>
        </p:nvSpPr>
        <p:spPr/>
        <p:txBody>
          <a:bodyPr/>
          <a:lstStyle/>
          <a:p>
            <a:fld id="{00000000-1234-1234-1234-123412341234}" type="slidenum">
              <a:rPr lang="en" smtClean="0"/>
              <a:pPr/>
              <a:t>19</a:t>
            </a:fld>
            <a:endParaRPr lang="en"/>
          </a:p>
        </p:txBody>
      </p:sp>
    </p:spTree>
    <p:extLst>
      <p:ext uri="{BB962C8B-B14F-4D97-AF65-F5344CB8AC3E}">
        <p14:creationId xmlns:p14="http://schemas.microsoft.com/office/powerpoint/2010/main" val="3876225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00A0-F1E0-5442-8542-5A1C5ED70243}"/>
              </a:ext>
            </a:extLst>
          </p:cNvPr>
          <p:cNvSpPr>
            <a:spLocks noGrp="1"/>
          </p:cNvSpPr>
          <p:nvPr>
            <p:ph type="title"/>
          </p:nvPr>
        </p:nvSpPr>
        <p:spPr/>
        <p:txBody>
          <a:bodyPr/>
          <a:lstStyle/>
          <a:p>
            <a:r>
              <a:rPr lang="en-US" dirty="0"/>
              <a:t>Cheerful</a:t>
            </a:r>
          </a:p>
        </p:txBody>
      </p:sp>
      <p:sp>
        <p:nvSpPr>
          <p:cNvPr id="3" name="Text Placeholder 2">
            <a:extLst>
              <a:ext uri="{FF2B5EF4-FFF2-40B4-BE49-F238E27FC236}">
                <a16:creationId xmlns:a16="http://schemas.microsoft.com/office/drawing/2014/main" id="{07E4E293-2420-AF44-B66C-5BD415871E60}"/>
              </a:ext>
            </a:extLst>
          </p:cNvPr>
          <p:cNvSpPr>
            <a:spLocks noGrp="1"/>
          </p:cNvSpPr>
          <p:nvPr>
            <p:ph type="body" idx="1"/>
          </p:nvPr>
        </p:nvSpPr>
        <p:spPr>
          <a:xfrm>
            <a:off x="228599" y="1327350"/>
            <a:ext cx="6329363" cy="3145500"/>
          </a:xfrm>
        </p:spPr>
        <p:txBody>
          <a:bodyPr/>
          <a:lstStyle/>
          <a:p>
            <a:r>
              <a:rPr lang="en-US" dirty="0"/>
              <a:t>Maintains a positive attitude</a:t>
            </a:r>
          </a:p>
          <a:p>
            <a:r>
              <a:rPr lang="en-US" dirty="0"/>
              <a:t>UU Connection: Celebration of life’s gifts</a:t>
            </a:r>
          </a:p>
          <a:p>
            <a:r>
              <a:rPr lang="en-US" dirty="0"/>
              <a:t>Example: Encouraging spirit during challenges</a:t>
            </a:r>
          </a:p>
        </p:txBody>
      </p:sp>
      <p:sp>
        <p:nvSpPr>
          <p:cNvPr id="4" name="Date Placeholder 3">
            <a:extLst>
              <a:ext uri="{FF2B5EF4-FFF2-40B4-BE49-F238E27FC236}">
                <a16:creationId xmlns:a16="http://schemas.microsoft.com/office/drawing/2014/main" id="{0938A22C-DEDA-D904-2D8D-655822F25CD4}"/>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00825545-8D06-69F2-19AF-DBF255AD4926}"/>
              </a:ext>
            </a:extLst>
          </p:cNvPr>
          <p:cNvSpPr>
            <a:spLocks noGrp="1"/>
          </p:cNvSpPr>
          <p:nvPr>
            <p:ph type="sldNum" idx="12"/>
          </p:nvPr>
        </p:nvSpPr>
        <p:spPr/>
        <p:txBody>
          <a:bodyPr/>
          <a:lstStyle/>
          <a:p>
            <a:fld id="{00000000-1234-1234-1234-123412341234}" type="slidenum">
              <a:rPr lang="en" smtClean="0"/>
              <a:pPr/>
              <a:t>20</a:t>
            </a:fld>
            <a:endParaRPr lang="en"/>
          </a:p>
        </p:txBody>
      </p:sp>
    </p:spTree>
    <p:extLst>
      <p:ext uri="{BB962C8B-B14F-4D97-AF65-F5344CB8AC3E}">
        <p14:creationId xmlns:p14="http://schemas.microsoft.com/office/powerpoint/2010/main" val="23172594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545C5-8E48-2A40-B90A-8F76F47B0239}"/>
              </a:ext>
            </a:extLst>
          </p:cNvPr>
          <p:cNvSpPr>
            <a:spLocks noGrp="1"/>
          </p:cNvSpPr>
          <p:nvPr>
            <p:ph type="title"/>
          </p:nvPr>
        </p:nvSpPr>
        <p:spPr/>
        <p:txBody>
          <a:bodyPr/>
          <a:lstStyle/>
          <a:p>
            <a:r>
              <a:rPr lang="en-US" dirty="0"/>
              <a:t>Thrifty</a:t>
            </a:r>
          </a:p>
        </p:txBody>
      </p:sp>
      <p:sp>
        <p:nvSpPr>
          <p:cNvPr id="3" name="Text Placeholder 2">
            <a:extLst>
              <a:ext uri="{FF2B5EF4-FFF2-40B4-BE49-F238E27FC236}">
                <a16:creationId xmlns:a16="http://schemas.microsoft.com/office/drawing/2014/main" id="{F3176DFB-23AA-3444-98AB-D543D72372E8}"/>
              </a:ext>
            </a:extLst>
          </p:cNvPr>
          <p:cNvSpPr>
            <a:spLocks noGrp="1"/>
          </p:cNvSpPr>
          <p:nvPr>
            <p:ph type="body" idx="1"/>
          </p:nvPr>
        </p:nvSpPr>
        <p:spPr>
          <a:xfrm>
            <a:off x="221456" y="1327350"/>
            <a:ext cx="6365082" cy="3145500"/>
          </a:xfrm>
        </p:spPr>
        <p:txBody>
          <a:bodyPr/>
          <a:lstStyle/>
          <a:p>
            <a:r>
              <a:rPr lang="en-US" dirty="0"/>
              <a:t>Uses resources wisely</a:t>
            </a:r>
          </a:p>
          <a:p>
            <a:r>
              <a:rPr lang="en-US" dirty="0"/>
              <a:t>UU Connection: Stewardship and environmental justice</a:t>
            </a:r>
          </a:p>
          <a:p>
            <a:r>
              <a:rPr lang="en-US" dirty="0"/>
              <a:t>Example: Practicing sustainability at church events</a:t>
            </a:r>
          </a:p>
        </p:txBody>
      </p:sp>
      <p:sp>
        <p:nvSpPr>
          <p:cNvPr id="4" name="Date Placeholder 3">
            <a:extLst>
              <a:ext uri="{FF2B5EF4-FFF2-40B4-BE49-F238E27FC236}">
                <a16:creationId xmlns:a16="http://schemas.microsoft.com/office/drawing/2014/main" id="{5FB40C3A-1472-7A9B-951B-66BD49A19985}"/>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2114F8DE-CD5C-49A7-5BD1-06812BAF775F}"/>
              </a:ext>
            </a:extLst>
          </p:cNvPr>
          <p:cNvSpPr>
            <a:spLocks noGrp="1"/>
          </p:cNvSpPr>
          <p:nvPr>
            <p:ph type="sldNum" idx="12"/>
          </p:nvPr>
        </p:nvSpPr>
        <p:spPr/>
        <p:txBody>
          <a:bodyPr/>
          <a:lstStyle/>
          <a:p>
            <a:fld id="{00000000-1234-1234-1234-123412341234}" type="slidenum">
              <a:rPr lang="en" smtClean="0"/>
              <a:pPr/>
              <a:t>21</a:t>
            </a:fld>
            <a:endParaRPr lang="en"/>
          </a:p>
        </p:txBody>
      </p:sp>
    </p:spTree>
    <p:extLst>
      <p:ext uri="{BB962C8B-B14F-4D97-AF65-F5344CB8AC3E}">
        <p14:creationId xmlns:p14="http://schemas.microsoft.com/office/powerpoint/2010/main" val="3849978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EC57B-F683-1F43-B912-3844B229CE3E}"/>
              </a:ext>
            </a:extLst>
          </p:cNvPr>
          <p:cNvSpPr>
            <a:spLocks noGrp="1"/>
          </p:cNvSpPr>
          <p:nvPr>
            <p:ph type="title"/>
          </p:nvPr>
        </p:nvSpPr>
        <p:spPr/>
        <p:txBody>
          <a:bodyPr/>
          <a:lstStyle/>
          <a:p>
            <a:r>
              <a:rPr lang="en-US" dirty="0"/>
              <a:t>Brave</a:t>
            </a:r>
          </a:p>
        </p:txBody>
      </p:sp>
      <p:sp>
        <p:nvSpPr>
          <p:cNvPr id="3" name="Text Placeholder 2">
            <a:extLst>
              <a:ext uri="{FF2B5EF4-FFF2-40B4-BE49-F238E27FC236}">
                <a16:creationId xmlns:a16="http://schemas.microsoft.com/office/drawing/2014/main" id="{B3C6F05B-2A07-0544-A27A-6416993A7E1F}"/>
              </a:ext>
            </a:extLst>
          </p:cNvPr>
          <p:cNvSpPr>
            <a:spLocks noGrp="1"/>
          </p:cNvSpPr>
          <p:nvPr>
            <p:ph type="body" idx="1"/>
          </p:nvPr>
        </p:nvSpPr>
        <p:spPr>
          <a:xfrm>
            <a:off x="207169" y="1327350"/>
            <a:ext cx="6386512" cy="3145500"/>
          </a:xfrm>
        </p:spPr>
        <p:txBody>
          <a:bodyPr/>
          <a:lstStyle/>
          <a:p>
            <a:r>
              <a:rPr lang="en-US" dirty="0"/>
              <a:t>Faces fears with courage</a:t>
            </a:r>
          </a:p>
          <a:p>
            <a:r>
              <a:rPr lang="en-US" dirty="0"/>
              <a:t>UU Connection: Pursuit of truth and justice</a:t>
            </a:r>
          </a:p>
          <a:p>
            <a:r>
              <a:rPr lang="en-US" dirty="0"/>
              <a:t>Example: Speaking up against injustice</a:t>
            </a:r>
          </a:p>
        </p:txBody>
      </p:sp>
      <p:sp>
        <p:nvSpPr>
          <p:cNvPr id="4" name="Date Placeholder 3">
            <a:extLst>
              <a:ext uri="{FF2B5EF4-FFF2-40B4-BE49-F238E27FC236}">
                <a16:creationId xmlns:a16="http://schemas.microsoft.com/office/drawing/2014/main" id="{2685C3C3-E897-656E-4070-56DFC7381550}"/>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2AB4CD25-9289-A491-A185-38A3EA768375}"/>
              </a:ext>
            </a:extLst>
          </p:cNvPr>
          <p:cNvSpPr>
            <a:spLocks noGrp="1"/>
          </p:cNvSpPr>
          <p:nvPr>
            <p:ph type="sldNum" idx="12"/>
          </p:nvPr>
        </p:nvSpPr>
        <p:spPr/>
        <p:txBody>
          <a:bodyPr/>
          <a:lstStyle/>
          <a:p>
            <a:fld id="{00000000-1234-1234-1234-123412341234}" type="slidenum">
              <a:rPr lang="en" smtClean="0"/>
              <a:pPr/>
              <a:t>22</a:t>
            </a:fld>
            <a:endParaRPr lang="en"/>
          </a:p>
        </p:txBody>
      </p:sp>
    </p:spTree>
    <p:extLst>
      <p:ext uri="{BB962C8B-B14F-4D97-AF65-F5344CB8AC3E}">
        <p14:creationId xmlns:p14="http://schemas.microsoft.com/office/powerpoint/2010/main" val="3171168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596C97-5DBC-DE4F-8896-C57551C121AB}"/>
              </a:ext>
            </a:extLst>
          </p:cNvPr>
          <p:cNvSpPr>
            <a:spLocks noGrp="1"/>
          </p:cNvSpPr>
          <p:nvPr>
            <p:ph type="title"/>
          </p:nvPr>
        </p:nvSpPr>
        <p:spPr/>
        <p:txBody>
          <a:bodyPr/>
          <a:lstStyle/>
          <a:p>
            <a:r>
              <a:rPr lang="en-US" dirty="0"/>
              <a:t>Clean</a:t>
            </a:r>
          </a:p>
        </p:txBody>
      </p:sp>
      <p:sp>
        <p:nvSpPr>
          <p:cNvPr id="3" name="Text Placeholder 2">
            <a:extLst>
              <a:ext uri="{FF2B5EF4-FFF2-40B4-BE49-F238E27FC236}">
                <a16:creationId xmlns:a16="http://schemas.microsoft.com/office/drawing/2014/main" id="{8ABE2D05-4AFB-9649-8AA2-373C46247DC6}"/>
              </a:ext>
            </a:extLst>
          </p:cNvPr>
          <p:cNvSpPr>
            <a:spLocks noGrp="1"/>
          </p:cNvSpPr>
          <p:nvPr>
            <p:ph type="body" idx="1"/>
          </p:nvPr>
        </p:nvSpPr>
        <p:spPr>
          <a:xfrm>
            <a:off x="228599" y="1327350"/>
            <a:ext cx="6365081" cy="3145500"/>
          </a:xfrm>
        </p:spPr>
        <p:txBody>
          <a:bodyPr/>
          <a:lstStyle/>
          <a:p>
            <a:r>
              <a:rPr lang="en-US" dirty="0"/>
              <a:t>Pure in body, mind, and speech</a:t>
            </a:r>
          </a:p>
          <a:p>
            <a:r>
              <a:rPr lang="en-US" dirty="0"/>
              <a:t>UU Connection: Commitment to ethical living</a:t>
            </a:r>
          </a:p>
          <a:p>
            <a:r>
              <a:rPr lang="en-US" dirty="0"/>
              <a:t>Example: Keeping spaces and relationships healthy</a:t>
            </a:r>
          </a:p>
        </p:txBody>
      </p:sp>
      <p:sp>
        <p:nvSpPr>
          <p:cNvPr id="4" name="Date Placeholder 3">
            <a:extLst>
              <a:ext uri="{FF2B5EF4-FFF2-40B4-BE49-F238E27FC236}">
                <a16:creationId xmlns:a16="http://schemas.microsoft.com/office/drawing/2014/main" id="{CF168E8E-1C2C-EBC1-4F4F-B9355AE3540F}"/>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F0E5EADB-E45E-86D4-75AF-0CDD50C71DF7}"/>
              </a:ext>
            </a:extLst>
          </p:cNvPr>
          <p:cNvSpPr>
            <a:spLocks noGrp="1"/>
          </p:cNvSpPr>
          <p:nvPr>
            <p:ph type="sldNum" idx="12"/>
          </p:nvPr>
        </p:nvSpPr>
        <p:spPr/>
        <p:txBody>
          <a:bodyPr/>
          <a:lstStyle/>
          <a:p>
            <a:fld id="{00000000-1234-1234-1234-123412341234}" type="slidenum">
              <a:rPr lang="en" smtClean="0"/>
              <a:pPr/>
              <a:t>23</a:t>
            </a:fld>
            <a:endParaRPr lang="en"/>
          </a:p>
        </p:txBody>
      </p:sp>
    </p:spTree>
    <p:extLst>
      <p:ext uri="{BB962C8B-B14F-4D97-AF65-F5344CB8AC3E}">
        <p14:creationId xmlns:p14="http://schemas.microsoft.com/office/powerpoint/2010/main" val="35813699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53296-4356-3743-8805-E9F58531B088}"/>
              </a:ext>
            </a:extLst>
          </p:cNvPr>
          <p:cNvSpPr>
            <a:spLocks noGrp="1"/>
          </p:cNvSpPr>
          <p:nvPr>
            <p:ph type="title"/>
          </p:nvPr>
        </p:nvSpPr>
        <p:spPr/>
        <p:txBody>
          <a:bodyPr/>
          <a:lstStyle/>
          <a:p>
            <a:r>
              <a:rPr lang="en-US" dirty="0"/>
              <a:t>Reverent</a:t>
            </a:r>
          </a:p>
        </p:txBody>
      </p:sp>
      <p:sp>
        <p:nvSpPr>
          <p:cNvPr id="3" name="Text Placeholder 2">
            <a:extLst>
              <a:ext uri="{FF2B5EF4-FFF2-40B4-BE49-F238E27FC236}">
                <a16:creationId xmlns:a16="http://schemas.microsoft.com/office/drawing/2014/main" id="{1EDCFACE-FC62-8D44-AE3A-E8AF92324869}"/>
              </a:ext>
            </a:extLst>
          </p:cNvPr>
          <p:cNvSpPr>
            <a:spLocks noGrp="1"/>
          </p:cNvSpPr>
          <p:nvPr>
            <p:ph type="body" idx="1"/>
          </p:nvPr>
        </p:nvSpPr>
        <p:spPr>
          <a:xfrm>
            <a:off x="214313" y="1327350"/>
            <a:ext cx="6379368" cy="3145500"/>
          </a:xfrm>
        </p:spPr>
        <p:txBody>
          <a:bodyPr/>
          <a:lstStyle/>
          <a:p>
            <a:r>
              <a:rPr lang="en-US" dirty="0"/>
              <a:t>Respectful toward spiritual beliefs</a:t>
            </a:r>
          </a:p>
          <a:p>
            <a:r>
              <a:rPr lang="en-US" dirty="0"/>
              <a:t>UU Connection: Direct experience of transcending mystery</a:t>
            </a:r>
          </a:p>
          <a:p>
            <a:r>
              <a:rPr lang="en-US" dirty="0"/>
              <a:t>Example: Participating in interfaith services with respect</a:t>
            </a:r>
          </a:p>
        </p:txBody>
      </p:sp>
      <p:sp>
        <p:nvSpPr>
          <p:cNvPr id="4" name="Date Placeholder 3">
            <a:extLst>
              <a:ext uri="{FF2B5EF4-FFF2-40B4-BE49-F238E27FC236}">
                <a16:creationId xmlns:a16="http://schemas.microsoft.com/office/drawing/2014/main" id="{35CDB005-AE59-CA2F-9E0F-A5854D07D80D}"/>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6A96FDA6-44B4-614C-CAD2-A6075CAF949D}"/>
              </a:ext>
            </a:extLst>
          </p:cNvPr>
          <p:cNvSpPr>
            <a:spLocks noGrp="1"/>
          </p:cNvSpPr>
          <p:nvPr>
            <p:ph type="sldNum" idx="12"/>
          </p:nvPr>
        </p:nvSpPr>
        <p:spPr/>
        <p:txBody>
          <a:bodyPr/>
          <a:lstStyle/>
          <a:p>
            <a:fld id="{00000000-1234-1234-1234-123412341234}" type="slidenum">
              <a:rPr lang="en" smtClean="0"/>
              <a:pPr/>
              <a:t>24</a:t>
            </a:fld>
            <a:endParaRPr lang="en"/>
          </a:p>
        </p:txBody>
      </p:sp>
    </p:spTree>
    <p:extLst>
      <p:ext uri="{BB962C8B-B14F-4D97-AF65-F5344CB8AC3E}">
        <p14:creationId xmlns:p14="http://schemas.microsoft.com/office/powerpoint/2010/main" val="101751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320FE-E2CD-0C46-98CC-2D946CD146EC}"/>
              </a:ext>
            </a:extLst>
          </p:cNvPr>
          <p:cNvSpPr>
            <a:spLocks noGrp="1"/>
          </p:cNvSpPr>
          <p:nvPr>
            <p:ph type="title"/>
          </p:nvPr>
        </p:nvSpPr>
        <p:spPr/>
        <p:txBody>
          <a:bodyPr/>
          <a:lstStyle/>
          <a:p>
            <a:r>
              <a:rPr lang="en-US" dirty="0"/>
              <a:t>Reflection</a:t>
            </a:r>
          </a:p>
        </p:txBody>
      </p:sp>
      <p:sp>
        <p:nvSpPr>
          <p:cNvPr id="3" name="Text Placeholder 2">
            <a:extLst>
              <a:ext uri="{FF2B5EF4-FFF2-40B4-BE49-F238E27FC236}">
                <a16:creationId xmlns:a16="http://schemas.microsoft.com/office/drawing/2014/main" id="{E57F124A-92FA-3643-8C24-A14E4876E451}"/>
              </a:ext>
            </a:extLst>
          </p:cNvPr>
          <p:cNvSpPr>
            <a:spLocks noGrp="1"/>
          </p:cNvSpPr>
          <p:nvPr>
            <p:ph type="body" idx="1"/>
          </p:nvPr>
        </p:nvSpPr>
        <p:spPr>
          <a:xfrm>
            <a:off x="264319" y="1327350"/>
            <a:ext cx="6336506" cy="3145500"/>
          </a:xfrm>
        </p:spPr>
        <p:txBody>
          <a:bodyPr/>
          <a:lstStyle/>
          <a:p>
            <a:r>
              <a:rPr lang="en-US" dirty="0"/>
              <a:t>Which Scout Law point speaks to you?</a:t>
            </a:r>
          </a:p>
          <a:p>
            <a:r>
              <a:rPr lang="en-US" dirty="0"/>
              <a:t>How do you live UU values daily?</a:t>
            </a:r>
          </a:p>
          <a:p>
            <a:r>
              <a:rPr lang="en-US" dirty="0"/>
              <a:t>What lessons do you want to pass on?</a:t>
            </a:r>
          </a:p>
        </p:txBody>
      </p:sp>
      <p:sp>
        <p:nvSpPr>
          <p:cNvPr id="4" name="Date Placeholder 3">
            <a:extLst>
              <a:ext uri="{FF2B5EF4-FFF2-40B4-BE49-F238E27FC236}">
                <a16:creationId xmlns:a16="http://schemas.microsoft.com/office/drawing/2014/main" id="{4EB064E4-FED7-180C-7D5A-354F867D1AD0}"/>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B698C2F2-BDE7-908E-2578-88D7AF92499E}"/>
              </a:ext>
            </a:extLst>
          </p:cNvPr>
          <p:cNvSpPr>
            <a:spLocks noGrp="1"/>
          </p:cNvSpPr>
          <p:nvPr>
            <p:ph type="sldNum" idx="12"/>
          </p:nvPr>
        </p:nvSpPr>
        <p:spPr/>
        <p:txBody>
          <a:bodyPr/>
          <a:lstStyle/>
          <a:p>
            <a:fld id="{00000000-1234-1234-1234-123412341234}" type="slidenum">
              <a:rPr lang="en" smtClean="0"/>
              <a:pPr/>
              <a:t>25</a:t>
            </a:fld>
            <a:endParaRPr lang="en"/>
          </a:p>
        </p:txBody>
      </p:sp>
    </p:spTree>
    <p:extLst>
      <p:ext uri="{BB962C8B-B14F-4D97-AF65-F5344CB8AC3E}">
        <p14:creationId xmlns:p14="http://schemas.microsoft.com/office/powerpoint/2010/main" val="367645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p15"/>
          <p:cNvSpPr txBox="1">
            <a:spLocks noGrp="1"/>
          </p:cNvSpPr>
          <p:nvPr>
            <p:ph type="body" idx="1"/>
          </p:nvPr>
        </p:nvSpPr>
        <p:spPr>
          <a:xfrm>
            <a:off x="450139" y="1348494"/>
            <a:ext cx="5172827" cy="2309105"/>
          </a:xfrm>
          <a:prstGeom prst="rect">
            <a:avLst/>
          </a:prstGeom>
        </p:spPr>
        <p:txBody>
          <a:bodyPr spcFirstLastPara="1" wrap="square" lIns="68569" tIns="68569" rIns="68569" bIns="68569" anchor="t" anchorCtr="0">
            <a:noAutofit/>
          </a:bodyPr>
          <a:lstStyle/>
          <a:p>
            <a:pPr marL="0" indent="0">
              <a:buNone/>
            </a:pPr>
            <a:r>
              <a:rPr lang="en" sz="3200" i="0" dirty="0">
                <a:solidFill>
                  <a:schemeClr val="bg1"/>
                </a:solidFill>
              </a:rPr>
              <a:t>Let us be trustworthy, loyal, helpful, friendly, courteous, kind, obedient, cheerful, thrifty, brave, clean, </a:t>
            </a:r>
            <a:r>
              <a:rPr lang="en-US" sz="3200" i="0" dirty="0">
                <a:solidFill>
                  <a:schemeClr val="bg1"/>
                </a:solidFill>
              </a:rPr>
              <a:t>a</a:t>
            </a:r>
            <a:r>
              <a:rPr lang="en" sz="3200" i="0" dirty="0" err="1">
                <a:solidFill>
                  <a:schemeClr val="bg1"/>
                </a:solidFill>
              </a:rPr>
              <a:t>nd</a:t>
            </a:r>
            <a:r>
              <a:rPr lang="en" sz="3200" i="0" dirty="0">
                <a:solidFill>
                  <a:schemeClr val="bg1"/>
                </a:solidFill>
              </a:rPr>
              <a:t> reverent</a:t>
            </a:r>
          </a:p>
          <a:p>
            <a:pPr marL="0" indent="0">
              <a:buNone/>
            </a:pPr>
            <a:r>
              <a:rPr lang="en" sz="3200" i="0" dirty="0">
                <a:solidFill>
                  <a:schemeClr val="bg1"/>
                </a:solidFill>
              </a:rPr>
              <a:t> together</a:t>
            </a:r>
            <a:r>
              <a:rPr lang="en" sz="2800" dirty="0">
                <a:solidFill>
                  <a:schemeClr val="bg1"/>
                </a:solidFill>
              </a:rPr>
              <a:t>.</a:t>
            </a:r>
            <a:endParaRPr sz="2800" dirty="0">
              <a:solidFill>
                <a:schemeClr val="bg1"/>
              </a:solidFill>
            </a:endParaRPr>
          </a:p>
        </p:txBody>
      </p:sp>
      <p:sp>
        <p:nvSpPr>
          <p:cNvPr id="2" name="Date Placeholder 1">
            <a:extLst>
              <a:ext uri="{FF2B5EF4-FFF2-40B4-BE49-F238E27FC236}">
                <a16:creationId xmlns:a16="http://schemas.microsoft.com/office/drawing/2014/main" id="{BD5A0DA5-8C41-FF7D-F8E8-C5D35D6F5692}"/>
              </a:ext>
            </a:extLst>
          </p:cNvPr>
          <p:cNvSpPr>
            <a:spLocks noGrp="1"/>
          </p:cNvSpPr>
          <p:nvPr>
            <p:ph type="dt" sz="half" idx="13"/>
          </p:nvPr>
        </p:nvSpPr>
        <p:spPr/>
        <p:txBody>
          <a:bodyPr/>
          <a:lstStyle/>
          <a:p>
            <a:r>
              <a:rPr lang="en-US"/>
              <a:t>8 March 2026</a:t>
            </a:r>
          </a:p>
        </p:txBody>
      </p:sp>
      <p:sp>
        <p:nvSpPr>
          <p:cNvPr id="4" name="Slide Number Placeholder 3">
            <a:extLst>
              <a:ext uri="{FF2B5EF4-FFF2-40B4-BE49-F238E27FC236}">
                <a16:creationId xmlns:a16="http://schemas.microsoft.com/office/drawing/2014/main" id="{BD4DD390-BF9D-A442-ED6A-BDD963DADF20}"/>
              </a:ext>
            </a:extLst>
          </p:cNvPr>
          <p:cNvSpPr>
            <a:spLocks noGrp="1"/>
          </p:cNvSpPr>
          <p:nvPr>
            <p:ph type="sldNum" idx="12"/>
          </p:nvPr>
        </p:nvSpPr>
        <p:spPr/>
        <p:txBody>
          <a:bodyPr/>
          <a:lstStyle/>
          <a:p>
            <a:fld id="{00000000-1234-1234-1234-123412341234}" type="slidenum">
              <a:rPr lang="en" smtClean="0"/>
              <a:pPr/>
              <a:t>26</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4" name="Google Shape;524;p33"/>
          <p:cNvSpPr txBox="1">
            <a:spLocks noGrp="1"/>
          </p:cNvSpPr>
          <p:nvPr>
            <p:ph type="title"/>
          </p:nvPr>
        </p:nvSpPr>
        <p:spPr>
          <a:prstGeom prst="rect">
            <a:avLst/>
          </a:prstGeom>
        </p:spPr>
        <p:txBody>
          <a:bodyPr spcFirstLastPara="1" wrap="square" lIns="68569" tIns="68569" rIns="68569" bIns="68569" anchor="ctr" anchorCtr="0">
            <a:noAutofit/>
          </a:bodyPr>
          <a:lstStyle/>
          <a:p>
            <a:pPr algn="ctr"/>
            <a:r>
              <a:rPr lang="en" sz="4500" dirty="0">
                <a:solidFill>
                  <a:schemeClr val="accent5"/>
                </a:solidFill>
              </a:rPr>
              <a:t>THANK YOU!</a:t>
            </a:r>
            <a:endParaRPr sz="4500" dirty="0">
              <a:solidFill>
                <a:schemeClr val="accent5"/>
              </a:solidFill>
            </a:endParaRPr>
          </a:p>
        </p:txBody>
      </p:sp>
      <p:sp>
        <p:nvSpPr>
          <p:cNvPr id="525" name="Google Shape;525;p33"/>
          <p:cNvSpPr txBox="1">
            <a:spLocks noGrp="1"/>
          </p:cNvSpPr>
          <p:nvPr>
            <p:ph type="body" idx="1"/>
          </p:nvPr>
        </p:nvSpPr>
        <p:spPr>
          <a:xfrm>
            <a:off x="3287643" y="1637398"/>
            <a:ext cx="2533725" cy="2724300"/>
          </a:xfrm>
          <a:prstGeom prst="rect">
            <a:avLst/>
          </a:prstGeom>
        </p:spPr>
        <p:txBody>
          <a:bodyPr spcFirstLastPara="1" wrap="square" lIns="68569" tIns="68569" rIns="68569" bIns="68569" anchor="ctr" anchorCtr="0">
            <a:noAutofit/>
          </a:bodyPr>
          <a:lstStyle/>
          <a:p>
            <a:pPr marL="0" indent="0" algn="ctr">
              <a:spcBef>
                <a:spcPts val="0"/>
              </a:spcBef>
              <a:buNone/>
            </a:pPr>
            <a:r>
              <a:rPr lang="en" sz="2000" b="1" dirty="0"/>
              <a:t>Any questions?</a:t>
            </a:r>
            <a:endParaRPr sz="2000" b="1" dirty="0"/>
          </a:p>
          <a:p>
            <a:pPr marL="0" indent="0" algn="ctr">
              <a:spcBef>
                <a:spcPts val="0"/>
              </a:spcBef>
              <a:buClr>
                <a:schemeClr val="dk1"/>
              </a:buClr>
              <a:buSzPts val="1100"/>
              <a:buNone/>
            </a:pPr>
            <a:r>
              <a:rPr lang="en" sz="2000" dirty="0"/>
              <a:t>You can find me at</a:t>
            </a:r>
            <a:endParaRPr sz="2000" dirty="0"/>
          </a:p>
          <a:p>
            <a:pPr marL="0" indent="0" algn="ctr">
              <a:spcBef>
                <a:spcPts val="0"/>
              </a:spcBef>
              <a:buClr>
                <a:schemeClr val="dk1"/>
              </a:buClr>
              <a:buSzPts val="1100"/>
              <a:buNone/>
            </a:pPr>
            <a:r>
              <a:rPr lang="en-US" sz="2000" dirty="0" err="1"/>
              <a:t>john.cupak@me.com</a:t>
            </a:r>
            <a:endParaRPr sz="2000" b="1" dirty="0"/>
          </a:p>
        </p:txBody>
      </p:sp>
      <p:pic>
        <p:nvPicPr>
          <p:cNvPr id="8" name="Picture 7">
            <a:extLst>
              <a:ext uri="{FF2B5EF4-FFF2-40B4-BE49-F238E27FC236}">
                <a16:creationId xmlns:a16="http://schemas.microsoft.com/office/drawing/2014/main" id="{BFF409F2-B68B-2308-EA5E-D46099F835ED}"/>
              </a:ext>
            </a:extLst>
          </p:cNvPr>
          <p:cNvPicPr>
            <a:picLocks noChangeAspect="1"/>
          </p:cNvPicPr>
          <p:nvPr/>
        </p:nvPicPr>
        <p:blipFill>
          <a:blip r:embed="rId3"/>
          <a:stretch>
            <a:fillRect/>
          </a:stretch>
        </p:blipFill>
        <p:spPr>
          <a:xfrm>
            <a:off x="610706" y="1504565"/>
            <a:ext cx="2061242" cy="3191054"/>
          </a:xfrm>
          <a:prstGeom prst="rect">
            <a:avLst/>
          </a:prstGeom>
          <a:ln>
            <a:noFill/>
          </a:ln>
          <a:effectLst>
            <a:outerShdw blurRad="292100" dist="139700" dir="2700000" algn="tl" rotWithShape="0">
              <a:srgbClr val="333333">
                <a:alpha val="65000"/>
              </a:srgbClr>
            </a:outerShdw>
          </a:effectLst>
        </p:spPr>
      </p:pic>
      <p:sp>
        <p:nvSpPr>
          <p:cNvPr id="3" name="Date Placeholder 2">
            <a:extLst>
              <a:ext uri="{FF2B5EF4-FFF2-40B4-BE49-F238E27FC236}">
                <a16:creationId xmlns:a16="http://schemas.microsoft.com/office/drawing/2014/main" id="{0A5D5AAE-D059-52A5-493F-5182C6912FC7}"/>
              </a:ext>
            </a:extLst>
          </p:cNvPr>
          <p:cNvSpPr>
            <a:spLocks noGrp="1"/>
          </p:cNvSpPr>
          <p:nvPr>
            <p:ph type="dt" sz="half" idx="13"/>
          </p:nvPr>
        </p:nvSpPr>
        <p:spPr/>
        <p:txBody>
          <a:bodyPr/>
          <a:lstStyle/>
          <a:p>
            <a:r>
              <a:rPr lang="en-US"/>
              <a:t>8 March 2026</a:t>
            </a:r>
          </a:p>
        </p:txBody>
      </p:sp>
      <p:sp>
        <p:nvSpPr>
          <p:cNvPr id="5" name="Slide Number Placeholder 4">
            <a:extLst>
              <a:ext uri="{FF2B5EF4-FFF2-40B4-BE49-F238E27FC236}">
                <a16:creationId xmlns:a16="http://schemas.microsoft.com/office/drawing/2014/main" id="{EC1DA5EE-20A8-2A34-7AFC-F4B733AE19BC}"/>
              </a:ext>
            </a:extLst>
          </p:cNvPr>
          <p:cNvSpPr>
            <a:spLocks noGrp="1"/>
          </p:cNvSpPr>
          <p:nvPr>
            <p:ph type="sldNum" idx="12"/>
          </p:nvPr>
        </p:nvSpPr>
        <p:spPr/>
        <p:txBody>
          <a:bodyPr/>
          <a:lstStyle/>
          <a:p>
            <a:fld id="{00000000-1234-1234-1234-123412341234}" type="slidenum">
              <a:rPr lang="en" smtClean="0"/>
              <a:pPr/>
              <a:t>27</a:t>
            </a:fld>
            <a:endParaRPr lang="en"/>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F7D75-6BE7-0C48-A4CE-BB449A8083CE}"/>
              </a:ext>
            </a:extLst>
          </p:cNvPr>
          <p:cNvSpPr>
            <a:spLocks noGrp="1"/>
          </p:cNvSpPr>
          <p:nvPr>
            <p:ph type="ctrTitle"/>
          </p:nvPr>
        </p:nvSpPr>
        <p:spPr/>
        <p:txBody>
          <a:bodyPr/>
          <a:lstStyle/>
          <a:p>
            <a:r>
              <a:rPr lang="en-US" dirty="0"/>
              <a:t>ISSUES</a:t>
            </a:r>
          </a:p>
        </p:txBody>
      </p:sp>
    </p:spTree>
    <p:extLst>
      <p:ext uri="{BB962C8B-B14F-4D97-AF65-F5344CB8AC3E}">
        <p14:creationId xmlns:p14="http://schemas.microsoft.com/office/powerpoint/2010/main" val="696551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BA616-D2A1-374D-9107-C02CC446B971}"/>
              </a:ext>
            </a:extLst>
          </p:cNvPr>
          <p:cNvSpPr>
            <a:spLocks noGrp="1"/>
          </p:cNvSpPr>
          <p:nvPr>
            <p:ph type="title"/>
          </p:nvPr>
        </p:nvSpPr>
        <p:spPr/>
        <p:txBody>
          <a:bodyPr/>
          <a:lstStyle/>
          <a:p>
            <a:r>
              <a:rPr lang="en-US" b="1" dirty="0"/>
              <a:t>Youth Safety &amp; Protection</a:t>
            </a:r>
          </a:p>
        </p:txBody>
      </p:sp>
      <p:sp>
        <p:nvSpPr>
          <p:cNvPr id="5" name="Text Placeholder 4">
            <a:extLst>
              <a:ext uri="{FF2B5EF4-FFF2-40B4-BE49-F238E27FC236}">
                <a16:creationId xmlns:a16="http://schemas.microsoft.com/office/drawing/2014/main" id="{2155A7A6-9B29-5C47-AC85-862AC6F0FF50}"/>
              </a:ext>
            </a:extLst>
          </p:cNvPr>
          <p:cNvSpPr>
            <a:spLocks noGrp="1"/>
          </p:cNvSpPr>
          <p:nvPr>
            <p:ph type="body" idx="1"/>
          </p:nvPr>
        </p:nvSpPr>
        <p:spPr>
          <a:xfrm>
            <a:off x="231113" y="1327350"/>
            <a:ext cx="6430944" cy="3145500"/>
          </a:xfrm>
        </p:spPr>
        <p:txBody>
          <a:bodyPr/>
          <a:lstStyle/>
          <a:p>
            <a:r>
              <a:rPr lang="en-US" dirty="0"/>
              <a:t>Mandatory background checks for all adult leaders</a:t>
            </a:r>
          </a:p>
          <a:p>
            <a:r>
              <a:rPr lang="en-US" dirty="0"/>
              <a:t>Two-deep leadership and no one-on-one contact policies</a:t>
            </a:r>
          </a:p>
          <a:p>
            <a:r>
              <a:rPr lang="en-US" dirty="0"/>
              <a:t>Required Youth Protection Training with regular renewals</a:t>
            </a:r>
          </a:p>
          <a:p>
            <a:r>
              <a:rPr lang="en-US" dirty="0"/>
              <a:t>Clear reporting and accountability procedures</a:t>
            </a:r>
          </a:p>
        </p:txBody>
      </p:sp>
      <p:sp>
        <p:nvSpPr>
          <p:cNvPr id="3" name="Date Placeholder 2">
            <a:extLst>
              <a:ext uri="{FF2B5EF4-FFF2-40B4-BE49-F238E27FC236}">
                <a16:creationId xmlns:a16="http://schemas.microsoft.com/office/drawing/2014/main" id="{FCA4D12E-A255-C069-0FA0-3A202ED4CBFC}"/>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2B154C35-C6BC-BDE6-14EE-B2D7ACC89EB3}"/>
              </a:ext>
            </a:extLst>
          </p:cNvPr>
          <p:cNvSpPr>
            <a:spLocks noGrp="1"/>
          </p:cNvSpPr>
          <p:nvPr>
            <p:ph type="sldNum" idx="12"/>
          </p:nvPr>
        </p:nvSpPr>
        <p:spPr/>
        <p:txBody>
          <a:bodyPr/>
          <a:lstStyle/>
          <a:p>
            <a:fld id="{00000000-1234-1234-1234-123412341234}" type="slidenum">
              <a:rPr lang="en" smtClean="0"/>
              <a:pPr/>
              <a:t>29</a:t>
            </a:fld>
            <a:endParaRPr lang="en"/>
          </a:p>
        </p:txBody>
      </p:sp>
    </p:spTree>
    <p:extLst>
      <p:ext uri="{BB962C8B-B14F-4D97-AF65-F5344CB8AC3E}">
        <p14:creationId xmlns:p14="http://schemas.microsoft.com/office/powerpoint/2010/main" val="14550372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FA066-5095-0E46-9D0C-2444EBFB0E51}"/>
              </a:ext>
            </a:extLst>
          </p:cNvPr>
          <p:cNvSpPr>
            <a:spLocks noGrp="1"/>
          </p:cNvSpPr>
          <p:nvPr>
            <p:ph type="title"/>
          </p:nvPr>
        </p:nvSpPr>
        <p:spPr/>
        <p:txBody>
          <a:bodyPr/>
          <a:lstStyle/>
          <a:p>
            <a:r>
              <a:rPr lang="en-US" dirty="0"/>
              <a:t>Cost &amp; Accessibility</a:t>
            </a:r>
          </a:p>
        </p:txBody>
      </p:sp>
      <p:sp>
        <p:nvSpPr>
          <p:cNvPr id="3" name="Text Placeholder 2">
            <a:extLst>
              <a:ext uri="{FF2B5EF4-FFF2-40B4-BE49-F238E27FC236}">
                <a16:creationId xmlns:a16="http://schemas.microsoft.com/office/drawing/2014/main" id="{BA0D94A9-1653-524B-B185-CCDBDACF73A1}"/>
              </a:ext>
            </a:extLst>
          </p:cNvPr>
          <p:cNvSpPr>
            <a:spLocks noGrp="1"/>
          </p:cNvSpPr>
          <p:nvPr>
            <p:ph type="body" idx="1"/>
          </p:nvPr>
        </p:nvSpPr>
        <p:spPr>
          <a:xfrm>
            <a:off x="211015" y="1327350"/>
            <a:ext cx="6340509" cy="3145500"/>
          </a:xfrm>
        </p:spPr>
        <p:txBody>
          <a:bodyPr/>
          <a:lstStyle/>
          <a:p>
            <a:r>
              <a:rPr lang="en-US" dirty="0"/>
              <a:t>Local and national financial assistance programs</a:t>
            </a:r>
          </a:p>
          <a:p>
            <a:r>
              <a:rPr lang="en-US" dirty="0"/>
              <a:t>Unit-level fundraising to offset costs</a:t>
            </a:r>
          </a:p>
          <a:p>
            <a:r>
              <a:rPr lang="en-US" dirty="0"/>
              <a:t>Shared uniforms and gear libraries</a:t>
            </a:r>
          </a:p>
          <a:p>
            <a:r>
              <a:rPr lang="en-US" dirty="0"/>
              <a:t>Flexible participation options to reduce barriers</a:t>
            </a:r>
          </a:p>
        </p:txBody>
      </p:sp>
      <p:sp>
        <p:nvSpPr>
          <p:cNvPr id="5" name="Date Placeholder 4">
            <a:extLst>
              <a:ext uri="{FF2B5EF4-FFF2-40B4-BE49-F238E27FC236}">
                <a16:creationId xmlns:a16="http://schemas.microsoft.com/office/drawing/2014/main" id="{C86270A8-3B2E-6BB2-D37F-FE7090DACFE5}"/>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C195E329-3978-5114-EAA8-554DFA05B088}"/>
              </a:ext>
            </a:extLst>
          </p:cNvPr>
          <p:cNvSpPr>
            <a:spLocks noGrp="1"/>
          </p:cNvSpPr>
          <p:nvPr>
            <p:ph type="sldNum" idx="12"/>
          </p:nvPr>
        </p:nvSpPr>
        <p:spPr/>
        <p:txBody>
          <a:bodyPr/>
          <a:lstStyle/>
          <a:p>
            <a:fld id="{00000000-1234-1234-1234-123412341234}" type="slidenum">
              <a:rPr lang="en" smtClean="0"/>
              <a:pPr/>
              <a:t>30</a:t>
            </a:fld>
            <a:endParaRPr lang="en"/>
          </a:p>
        </p:txBody>
      </p:sp>
    </p:spTree>
    <p:extLst>
      <p:ext uri="{BB962C8B-B14F-4D97-AF65-F5344CB8AC3E}">
        <p14:creationId xmlns:p14="http://schemas.microsoft.com/office/powerpoint/2010/main" val="1415164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00550-8F3E-E246-9EB9-A7ABA7F8A054}"/>
              </a:ext>
            </a:extLst>
          </p:cNvPr>
          <p:cNvSpPr>
            <a:spLocks noGrp="1"/>
          </p:cNvSpPr>
          <p:nvPr>
            <p:ph type="title"/>
          </p:nvPr>
        </p:nvSpPr>
        <p:spPr/>
        <p:txBody>
          <a:bodyPr/>
          <a:lstStyle/>
          <a:p>
            <a:r>
              <a:rPr lang="en-US" dirty="0"/>
              <a:t>Relevance in Today’s World</a:t>
            </a:r>
          </a:p>
        </p:txBody>
      </p:sp>
      <p:sp>
        <p:nvSpPr>
          <p:cNvPr id="3" name="Text Placeholder 2">
            <a:extLst>
              <a:ext uri="{FF2B5EF4-FFF2-40B4-BE49-F238E27FC236}">
                <a16:creationId xmlns:a16="http://schemas.microsoft.com/office/drawing/2014/main" id="{C41FCD22-FEC6-1A4D-8A38-D249B01069AA}"/>
              </a:ext>
            </a:extLst>
          </p:cNvPr>
          <p:cNvSpPr>
            <a:spLocks noGrp="1"/>
          </p:cNvSpPr>
          <p:nvPr>
            <p:ph type="body" idx="1"/>
          </p:nvPr>
        </p:nvSpPr>
        <p:spPr>
          <a:xfrm>
            <a:off x="251209" y="1327350"/>
            <a:ext cx="6280219" cy="3145500"/>
          </a:xfrm>
        </p:spPr>
        <p:txBody>
          <a:bodyPr/>
          <a:lstStyle/>
          <a:p>
            <a:r>
              <a:rPr lang="en-US" dirty="0"/>
              <a:t>STEM, leadership, and career-focused programs</a:t>
            </a:r>
          </a:p>
          <a:p>
            <a:r>
              <a:rPr lang="en-US" dirty="0"/>
              <a:t>Outdoor skills balanced with technology and innovation</a:t>
            </a:r>
          </a:p>
          <a:p>
            <a:r>
              <a:rPr lang="en-US" dirty="0"/>
              <a:t>Emphasis on real-world life skills and service learning</a:t>
            </a:r>
          </a:p>
          <a:p>
            <a:r>
              <a:rPr lang="en-US" dirty="0"/>
              <a:t>Youth-led activities tailored to current interests</a:t>
            </a:r>
          </a:p>
        </p:txBody>
      </p:sp>
      <p:sp>
        <p:nvSpPr>
          <p:cNvPr id="5" name="Date Placeholder 4">
            <a:extLst>
              <a:ext uri="{FF2B5EF4-FFF2-40B4-BE49-F238E27FC236}">
                <a16:creationId xmlns:a16="http://schemas.microsoft.com/office/drawing/2014/main" id="{DDFD20B5-35F0-0376-8E39-28C93FA7A24E}"/>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CF568AD3-7701-32F0-8170-594BFB3C40CC}"/>
              </a:ext>
            </a:extLst>
          </p:cNvPr>
          <p:cNvSpPr>
            <a:spLocks noGrp="1"/>
          </p:cNvSpPr>
          <p:nvPr>
            <p:ph type="sldNum" idx="12"/>
          </p:nvPr>
        </p:nvSpPr>
        <p:spPr/>
        <p:txBody>
          <a:bodyPr/>
          <a:lstStyle/>
          <a:p>
            <a:fld id="{00000000-1234-1234-1234-123412341234}" type="slidenum">
              <a:rPr lang="en" smtClean="0"/>
              <a:pPr/>
              <a:t>31</a:t>
            </a:fld>
            <a:endParaRPr lang="en"/>
          </a:p>
        </p:txBody>
      </p:sp>
    </p:spTree>
    <p:extLst>
      <p:ext uri="{BB962C8B-B14F-4D97-AF65-F5344CB8AC3E}">
        <p14:creationId xmlns:p14="http://schemas.microsoft.com/office/powerpoint/2010/main" val="479502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F3CFA-72D5-0149-9BAF-E19434379B68}"/>
              </a:ext>
            </a:extLst>
          </p:cNvPr>
          <p:cNvSpPr>
            <a:spLocks noGrp="1"/>
          </p:cNvSpPr>
          <p:nvPr>
            <p:ph type="title"/>
          </p:nvPr>
        </p:nvSpPr>
        <p:spPr/>
        <p:txBody>
          <a:bodyPr/>
          <a:lstStyle/>
          <a:p>
            <a:pPr lvl="0"/>
            <a:r>
              <a:rPr lang="en-US" dirty="0"/>
              <a:t>Inclusivity &amp; Belonging</a:t>
            </a:r>
          </a:p>
        </p:txBody>
      </p:sp>
      <p:sp>
        <p:nvSpPr>
          <p:cNvPr id="3" name="Text Placeholder 2">
            <a:extLst>
              <a:ext uri="{FF2B5EF4-FFF2-40B4-BE49-F238E27FC236}">
                <a16:creationId xmlns:a16="http://schemas.microsoft.com/office/drawing/2014/main" id="{62A04BE7-2228-0243-B638-9D70936DDDF6}"/>
              </a:ext>
            </a:extLst>
          </p:cNvPr>
          <p:cNvSpPr>
            <a:spLocks noGrp="1"/>
          </p:cNvSpPr>
          <p:nvPr>
            <p:ph type="body" idx="1"/>
          </p:nvPr>
        </p:nvSpPr>
        <p:spPr>
          <a:xfrm>
            <a:off x="261257" y="1327350"/>
            <a:ext cx="6420897" cy="3145500"/>
          </a:xfrm>
        </p:spPr>
        <p:txBody>
          <a:bodyPr/>
          <a:lstStyle/>
          <a:p>
            <a:r>
              <a:rPr lang="en-US" dirty="0"/>
              <a:t>Open membership policies</a:t>
            </a:r>
          </a:p>
          <a:p>
            <a:r>
              <a:rPr lang="en-US" dirty="0"/>
              <a:t>Respect for diverse backgrounds and beliefs</a:t>
            </a:r>
          </a:p>
          <a:p>
            <a:r>
              <a:rPr lang="en-US" dirty="0"/>
              <a:t>Training for leaders on inclusion and belonging</a:t>
            </a:r>
          </a:p>
          <a:p>
            <a:r>
              <a:rPr lang="en-US" dirty="0"/>
              <a:t>Programs designed to welcome every youth</a:t>
            </a:r>
          </a:p>
        </p:txBody>
      </p:sp>
      <p:sp>
        <p:nvSpPr>
          <p:cNvPr id="5" name="Date Placeholder 4">
            <a:extLst>
              <a:ext uri="{FF2B5EF4-FFF2-40B4-BE49-F238E27FC236}">
                <a16:creationId xmlns:a16="http://schemas.microsoft.com/office/drawing/2014/main" id="{A7D1E039-B95F-A609-8B5C-7DF859EF85DB}"/>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77CF2927-0024-8689-A905-99177248645E}"/>
              </a:ext>
            </a:extLst>
          </p:cNvPr>
          <p:cNvSpPr>
            <a:spLocks noGrp="1"/>
          </p:cNvSpPr>
          <p:nvPr>
            <p:ph type="sldNum" idx="12"/>
          </p:nvPr>
        </p:nvSpPr>
        <p:spPr/>
        <p:txBody>
          <a:bodyPr/>
          <a:lstStyle/>
          <a:p>
            <a:fld id="{00000000-1234-1234-1234-123412341234}" type="slidenum">
              <a:rPr lang="en" smtClean="0"/>
              <a:pPr/>
              <a:t>32</a:t>
            </a:fld>
            <a:endParaRPr lang="en"/>
          </a:p>
        </p:txBody>
      </p:sp>
    </p:spTree>
    <p:extLst>
      <p:ext uri="{BB962C8B-B14F-4D97-AF65-F5344CB8AC3E}">
        <p14:creationId xmlns:p14="http://schemas.microsoft.com/office/powerpoint/2010/main" val="2628965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EBC6A-E23D-C74F-803E-F8E933C4D0CE}"/>
              </a:ext>
            </a:extLst>
          </p:cNvPr>
          <p:cNvSpPr>
            <a:spLocks noGrp="1"/>
          </p:cNvSpPr>
          <p:nvPr>
            <p:ph type="title"/>
          </p:nvPr>
        </p:nvSpPr>
        <p:spPr/>
        <p:txBody>
          <a:bodyPr/>
          <a:lstStyle/>
          <a:p>
            <a:r>
              <a:rPr lang="en-US" dirty="0"/>
              <a:t>Program Quality &amp; Leader Support</a:t>
            </a:r>
          </a:p>
        </p:txBody>
      </p:sp>
      <p:sp>
        <p:nvSpPr>
          <p:cNvPr id="3" name="Text Placeholder 2">
            <a:extLst>
              <a:ext uri="{FF2B5EF4-FFF2-40B4-BE49-F238E27FC236}">
                <a16:creationId xmlns:a16="http://schemas.microsoft.com/office/drawing/2014/main" id="{847C1295-A2F6-CA44-BC06-D7F769458F83}"/>
              </a:ext>
            </a:extLst>
          </p:cNvPr>
          <p:cNvSpPr>
            <a:spLocks noGrp="1"/>
          </p:cNvSpPr>
          <p:nvPr>
            <p:ph type="body" idx="1"/>
          </p:nvPr>
        </p:nvSpPr>
        <p:spPr>
          <a:xfrm>
            <a:off x="170823" y="1327350"/>
            <a:ext cx="6541476" cy="3145500"/>
          </a:xfrm>
        </p:spPr>
        <p:txBody>
          <a:bodyPr/>
          <a:lstStyle/>
          <a:p>
            <a:r>
              <a:rPr lang="en-US" dirty="0"/>
              <a:t>Structured leader training and ongoing support</a:t>
            </a:r>
          </a:p>
          <a:p>
            <a:r>
              <a:rPr lang="en-US" dirty="0"/>
              <a:t>Nationally tested program framework</a:t>
            </a:r>
          </a:p>
          <a:p>
            <a:r>
              <a:rPr lang="en-US" dirty="0"/>
              <a:t>Mentorship and shared best practices across units</a:t>
            </a:r>
          </a:p>
          <a:p>
            <a:r>
              <a:rPr lang="en-US" dirty="0"/>
              <a:t>Continuous evaluation and improvement</a:t>
            </a:r>
          </a:p>
        </p:txBody>
      </p:sp>
      <p:sp>
        <p:nvSpPr>
          <p:cNvPr id="5" name="Date Placeholder 4">
            <a:extLst>
              <a:ext uri="{FF2B5EF4-FFF2-40B4-BE49-F238E27FC236}">
                <a16:creationId xmlns:a16="http://schemas.microsoft.com/office/drawing/2014/main" id="{476A992D-0C58-E6AA-0B2D-95BDF681037A}"/>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2D6CDB50-4CA2-4F23-E1B3-1A0A8007D502}"/>
              </a:ext>
            </a:extLst>
          </p:cNvPr>
          <p:cNvSpPr>
            <a:spLocks noGrp="1"/>
          </p:cNvSpPr>
          <p:nvPr>
            <p:ph type="sldNum" idx="12"/>
          </p:nvPr>
        </p:nvSpPr>
        <p:spPr/>
        <p:txBody>
          <a:bodyPr/>
          <a:lstStyle/>
          <a:p>
            <a:fld id="{00000000-1234-1234-1234-123412341234}" type="slidenum">
              <a:rPr lang="en" smtClean="0"/>
              <a:pPr/>
              <a:t>33</a:t>
            </a:fld>
            <a:endParaRPr lang="en"/>
          </a:p>
        </p:txBody>
      </p:sp>
    </p:spTree>
    <p:extLst>
      <p:ext uri="{BB962C8B-B14F-4D97-AF65-F5344CB8AC3E}">
        <p14:creationId xmlns:p14="http://schemas.microsoft.com/office/powerpoint/2010/main" val="17042478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CD57C-26B2-F942-93A8-C372087DE82C}"/>
              </a:ext>
            </a:extLst>
          </p:cNvPr>
          <p:cNvSpPr>
            <a:spLocks noGrp="1"/>
          </p:cNvSpPr>
          <p:nvPr>
            <p:ph type="title"/>
          </p:nvPr>
        </p:nvSpPr>
        <p:spPr/>
        <p:txBody>
          <a:bodyPr/>
          <a:lstStyle/>
          <a:p>
            <a:pPr marL="0" marR="0" lvl="0" indent="0" algn="l" defTabSz="914400" rtl="0" eaLnBrk="1" fontAlgn="auto" latinLnBrk="0" hangingPunct="1">
              <a:lnSpc>
                <a:spcPct val="100000"/>
              </a:lnSpc>
              <a:spcBef>
                <a:spcPts val="0"/>
              </a:spcBef>
              <a:spcAft>
                <a:spcPts val="0"/>
              </a:spcAft>
              <a:buClr>
                <a:schemeClr val="lt1"/>
              </a:buClr>
              <a:buSzPts val="2000"/>
              <a:buFont typeface="Roboto Condensed"/>
              <a:buNone/>
              <a:tabLst/>
              <a:defRPr/>
            </a:pPr>
            <a:r>
              <a:rPr lang="en-US" b="1" dirty="0"/>
              <a:t>LGBTQ+ Inclusion in Scouting</a:t>
            </a:r>
          </a:p>
        </p:txBody>
      </p:sp>
      <p:sp>
        <p:nvSpPr>
          <p:cNvPr id="3" name="Text Placeholder 2">
            <a:extLst>
              <a:ext uri="{FF2B5EF4-FFF2-40B4-BE49-F238E27FC236}">
                <a16:creationId xmlns:a16="http://schemas.microsoft.com/office/drawing/2014/main" id="{E0EA2F15-AB31-D44A-92DA-2111FDCCDAE7}"/>
              </a:ext>
            </a:extLst>
          </p:cNvPr>
          <p:cNvSpPr>
            <a:spLocks noGrp="1"/>
          </p:cNvSpPr>
          <p:nvPr>
            <p:ph type="body" idx="1"/>
          </p:nvPr>
        </p:nvSpPr>
        <p:spPr>
          <a:xfrm>
            <a:off x="180870" y="1367542"/>
            <a:ext cx="6440994" cy="3145500"/>
          </a:xfrm>
        </p:spPr>
        <p:txBody>
          <a:bodyPr/>
          <a:lstStyle/>
          <a:p>
            <a:r>
              <a:rPr lang="en-US" sz="2000" dirty="0"/>
              <a:t>Scouting affirms the inherent worth and dignity of every person</a:t>
            </a:r>
          </a:p>
          <a:p>
            <a:r>
              <a:rPr lang="en-US" sz="2000" dirty="0"/>
              <a:t>Sexual orientation or identity does not determine leadership suitability</a:t>
            </a:r>
          </a:p>
          <a:p>
            <a:r>
              <a:rPr lang="en-US" sz="2000" dirty="0"/>
              <a:t>Clear standards of conduct apply equally to all adults and youth</a:t>
            </a:r>
          </a:p>
          <a:p>
            <a:r>
              <a:rPr lang="en-US" sz="2000" dirty="0"/>
              <a:t>Strong Youth Protection policies ensure safety, accountability, and trust</a:t>
            </a:r>
          </a:p>
          <a:p>
            <a:r>
              <a:rPr lang="en-US" sz="2000" dirty="0"/>
              <a:t>Units are encouraged to cultivate respect, compassion, and belonging</a:t>
            </a:r>
          </a:p>
        </p:txBody>
      </p:sp>
      <p:sp>
        <p:nvSpPr>
          <p:cNvPr id="5" name="Date Placeholder 4">
            <a:extLst>
              <a:ext uri="{FF2B5EF4-FFF2-40B4-BE49-F238E27FC236}">
                <a16:creationId xmlns:a16="http://schemas.microsoft.com/office/drawing/2014/main" id="{6B9FAB5C-4113-9A9C-EA46-5C0E6DC6CFB7}"/>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B0DB0341-AE3C-16C6-375E-89712E963416}"/>
              </a:ext>
            </a:extLst>
          </p:cNvPr>
          <p:cNvSpPr>
            <a:spLocks noGrp="1"/>
          </p:cNvSpPr>
          <p:nvPr>
            <p:ph type="sldNum" idx="12"/>
          </p:nvPr>
        </p:nvSpPr>
        <p:spPr/>
        <p:txBody>
          <a:bodyPr/>
          <a:lstStyle/>
          <a:p>
            <a:fld id="{00000000-1234-1234-1234-123412341234}" type="slidenum">
              <a:rPr lang="en" smtClean="0"/>
              <a:pPr/>
              <a:t>34</a:t>
            </a:fld>
            <a:endParaRPr lang="en"/>
          </a:p>
        </p:txBody>
      </p:sp>
    </p:spTree>
    <p:extLst>
      <p:ext uri="{BB962C8B-B14F-4D97-AF65-F5344CB8AC3E}">
        <p14:creationId xmlns:p14="http://schemas.microsoft.com/office/powerpoint/2010/main" val="190425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EA709-B590-2B4F-99C2-F29273C9D714}"/>
              </a:ext>
            </a:extLst>
          </p:cNvPr>
          <p:cNvSpPr>
            <a:spLocks noGrp="1"/>
          </p:cNvSpPr>
          <p:nvPr>
            <p:ph type="title"/>
          </p:nvPr>
        </p:nvSpPr>
        <p:spPr/>
        <p:txBody>
          <a:bodyPr/>
          <a:lstStyle/>
          <a:p>
            <a:r>
              <a:rPr lang="en-US" dirty="0"/>
              <a:t>Girls as Scouts</a:t>
            </a:r>
          </a:p>
        </p:txBody>
      </p:sp>
      <p:sp>
        <p:nvSpPr>
          <p:cNvPr id="3" name="Text Placeholder 2">
            <a:extLst>
              <a:ext uri="{FF2B5EF4-FFF2-40B4-BE49-F238E27FC236}">
                <a16:creationId xmlns:a16="http://schemas.microsoft.com/office/drawing/2014/main" id="{18D5A393-D732-9D4C-AD2B-5EB25EFBE2D8}"/>
              </a:ext>
            </a:extLst>
          </p:cNvPr>
          <p:cNvSpPr>
            <a:spLocks noGrp="1"/>
          </p:cNvSpPr>
          <p:nvPr>
            <p:ph type="body" idx="1"/>
          </p:nvPr>
        </p:nvSpPr>
        <p:spPr>
          <a:xfrm>
            <a:off x="261257" y="1327350"/>
            <a:ext cx="6430945" cy="3145500"/>
          </a:xfrm>
        </p:spPr>
        <p:txBody>
          <a:bodyPr/>
          <a:lstStyle/>
          <a:p>
            <a:r>
              <a:rPr lang="en-US" dirty="0"/>
              <a:t>Girls have full access to leadership development, outdoor adventure, and advancement</a:t>
            </a:r>
          </a:p>
          <a:p>
            <a:r>
              <a:rPr lang="en-US" dirty="0"/>
              <a:t>Program options allow for single-gender or linked units based on family preference</a:t>
            </a:r>
          </a:p>
          <a:p>
            <a:r>
              <a:rPr lang="en-US" dirty="0"/>
              <a:t>The core Scouting experience remains youth-led and mission-focused</a:t>
            </a:r>
          </a:p>
          <a:p>
            <a:r>
              <a:rPr lang="en-US" dirty="0"/>
              <a:t>Inclusion strengthens character development and broadens perspectives</a:t>
            </a:r>
          </a:p>
        </p:txBody>
      </p:sp>
      <p:sp>
        <p:nvSpPr>
          <p:cNvPr id="5" name="Date Placeholder 4">
            <a:extLst>
              <a:ext uri="{FF2B5EF4-FFF2-40B4-BE49-F238E27FC236}">
                <a16:creationId xmlns:a16="http://schemas.microsoft.com/office/drawing/2014/main" id="{FE987275-FE44-6138-A8F4-1C32858B0797}"/>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0BE4678A-568D-822C-1CCA-F02AE9794A0C}"/>
              </a:ext>
            </a:extLst>
          </p:cNvPr>
          <p:cNvSpPr>
            <a:spLocks noGrp="1"/>
          </p:cNvSpPr>
          <p:nvPr>
            <p:ph type="sldNum" idx="12"/>
          </p:nvPr>
        </p:nvSpPr>
        <p:spPr/>
        <p:txBody>
          <a:bodyPr/>
          <a:lstStyle/>
          <a:p>
            <a:fld id="{00000000-1234-1234-1234-123412341234}" type="slidenum">
              <a:rPr lang="en" smtClean="0"/>
              <a:pPr/>
              <a:t>35</a:t>
            </a:fld>
            <a:endParaRPr lang="en"/>
          </a:p>
        </p:txBody>
      </p:sp>
    </p:spTree>
    <p:extLst>
      <p:ext uri="{BB962C8B-B14F-4D97-AF65-F5344CB8AC3E}">
        <p14:creationId xmlns:p14="http://schemas.microsoft.com/office/powerpoint/2010/main" val="34900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B6C0-6029-7C46-8E0D-285CEBCE210A}"/>
              </a:ext>
            </a:extLst>
          </p:cNvPr>
          <p:cNvSpPr>
            <a:spLocks noGrp="1"/>
          </p:cNvSpPr>
          <p:nvPr>
            <p:ph type="title"/>
          </p:nvPr>
        </p:nvSpPr>
        <p:spPr/>
        <p:txBody>
          <a:bodyPr/>
          <a:lstStyle/>
          <a:p>
            <a:r>
              <a:rPr lang="en-US" dirty="0"/>
              <a:t>Women as Adult Leaders</a:t>
            </a:r>
          </a:p>
        </p:txBody>
      </p:sp>
      <p:sp>
        <p:nvSpPr>
          <p:cNvPr id="3" name="Text Placeholder 2">
            <a:extLst>
              <a:ext uri="{FF2B5EF4-FFF2-40B4-BE49-F238E27FC236}">
                <a16:creationId xmlns:a16="http://schemas.microsoft.com/office/drawing/2014/main" id="{7B1AE8D1-1A7A-BE43-B625-82460D30AFB7}"/>
              </a:ext>
            </a:extLst>
          </p:cNvPr>
          <p:cNvSpPr>
            <a:spLocks noGrp="1"/>
          </p:cNvSpPr>
          <p:nvPr>
            <p:ph type="body" idx="1"/>
          </p:nvPr>
        </p:nvSpPr>
        <p:spPr>
          <a:xfrm>
            <a:off x="241159" y="1327350"/>
            <a:ext cx="6360607" cy="3145500"/>
          </a:xfrm>
        </p:spPr>
        <p:txBody>
          <a:bodyPr/>
          <a:lstStyle/>
          <a:p>
            <a:r>
              <a:rPr lang="en-US" dirty="0"/>
              <a:t>Women meet the same training, safety, and leadership standards as all adults</a:t>
            </a:r>
          </a:p>
          <a:p>
            <a:r>
              <a:rPr lang="en-US" dirty="0"/>
              <a:t>Female leadership is required for activities involving girls</a:t>
            </a:r>
          </a:p>
          <a:p>
            <a:r>
              <a:rPr lang="en-US" dirty="0"/>
              <a:t>Diverse leadership models reflect equity and shared responsibility</a:t>
            </a:r>
          </a:p>
          <a:p>
            <a:r>
              <a:rPr lang="en-US" dirty="0"/>
              <a:t>Expanded leadership enhances mentorship, safety, and community strength</a:t>
            </a:r>
          </a:p>
        </p:txBody>
      </p:sp>
      <p:sp>
        <p:nvSpPr>
          <p:cNvPr id="5" name="Date Placeholder 4">
            <a:extLst>
              <a:ext uri="{FF2B5EF4-FFF2-40B4-BE49-F238E27FC236}">
                <a16:creationId xmlns:a16="http://schemas.microsoft.com/office/drawing/2014/main" id="{174C443D-5C0D-F813-E06C-3F27EC9735B5}"/>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A7009904-2182-7A98-2C7D-60494C500A71}"/>
              </a:ext>
            </a:extLst>
          </p:cNvPr>
          <p:cNvSpPr>
            <a:spLocks noGrp="1"/>
          </p:cNvSpPr>
          <p:nvPr>
            <p:ph type="sldNum" idx="12"/>
          </p:nvPr>
        </p:nvSpPr>
        <p:spPr/>
        <p:txBody>
          <a:bodyPr/>
          <a:lstStyle/>
          <a:p>
            <a:fld id="{00000000-1234-1234-1234-123412341234}" type="slidenum">
              <a:rPr lang="en" smtClean="0"/>
              <a:pPr/>
              <a:t>36</a:t>
            </a:fld>
            <a:endParaRPr lang="en"/>
          </a:p>
        </p:txBody>
      </p:sp>
    </p:spTree>
    <p:extLst>
      <p:ext uri="{BB962C8B-B14F-4D97-AF65-F5344CB8AC3E}">
        <p14:creationId xmlns:p14="http://schemas.microsoft.com/office/powerpoint/2010/main" val="995653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790E2-A72E-3D42-A9B9-B5DC8DFDB063}"/>
              </a:ext>
            </a:extLst>
          </p:cNvPr>
          <p:cNvSpPr>
            <a:spLocks noGrp="1"/>
          </p:cNvSpPr>
          <p:nvPr>
            <p:ph type="title"/>
          </p:nvPr>
        </p:nvSpPr>
        <p:spPr/>
        <p:txBody>
          <a:bodyPr/>
          <a:lstStyle/>
          <a:p>
            <a:r>
              <a:rPr lang="en-US" dirty="0"/>
              <a:t>Staying Grounded in the Mission</a:t>
            </a:r>
          </a:p>
        </p:txBody>
      </p:sp>
      <p:sp>
        <p:nvSpPr>
          <p:cNvPr id="3" name="Text Placeholder 2">
            <a:extLst>
              <a:ext uri="{FF2B5EF4-FFF2-40B4-BE49-F238E27FC236}">
                <a16:creationId xmlns:a16="http://schemas.microsoft.com/office/drawing/2014/main" id="{17623DD6-4506-B04F-98C9-1C623173A6DB}"/>
              </a:ext>
            </a:extLst>
          </p:cNvPr>
          <p:cNvSpPr>
            <a:spLocks noGrp="1"/>
          </p:cNvSpPr>
          <p:nvPr>
            <p:ph type="body" idx="1"/>
          </p:nvPr>
        </p:nvSpPr>
        <p:spPr>
          <a:xfrm>
            <a:off x="241160" y="1327350"/>
            <a:ext cx="6340510" cy="3145500"/>
          </a:xfrm>
        </p:spPr>
        <p:txBody>
          <a:bodyPr/>
          <a:lstStyle/>
          <a:p>
            <a:r>
              <a:rPr lang="en-US" dirty="0"/>
              <a:t>The mission remains focused on character, leadership, and service</a:t>
            </a:r>
          </a:p>
          <a:p>
            <a:r>
              <a:rPr lang="en-US" dirty="0"/>
              <a:t>Inclusion reinforces empathy, justice, and ethical growth</a:t>
            </a:r>
          </a:p>
          <a:p>
            <a:r>
              <a:rPr lang="en-US" dirty="0"/>
              <a:t>Outdoor skills, community service, and youth leadership remain central</a:t>
            </a:r>
          </a:p>
          <a:p>
            <a:r>
              <a:rPr lang="en-US" dirty="0"/>
              <a:t>Success is measured by the growth and well-being of young people</a:t>
            </a:r>
          </a:p>
        </p:txBody>
      </p:sp>
      <p:sp>
        <p:nvSpPr>
          <p:cNvPr id="5" name="Date Placeholder 4">
            <a:extLst>
              <a:ext uri="{FF2B5EF4-FFF2-40B4-BE49-F238E27FC236}">
                <a16:creationId xmlns:a16="http://schemas.microsoft.com/office/drawing/2014/main" id="{731A9CDA-C2E8-0C19-3A50-A17F50F421C6}"/>
              </a:ext>
            </a:extLst>
          </p:cNvPr>
          <p:cNvSpPr>
            <a:spLocks noGrp="1"/>
          </p:cNvSpPr>
          <p:nvPr>
            <p:ph type="dt" sz="half" idx="13"/>
          </p:nvPr>
        </p:nvSpPr>
        <p:spPr/>
        <p:txBody>
          <a:bodyPr/>
          <a:lstStyle/>
          <a:p>
            <a:r>
              <a:rPr lang="en-US"/>
              <a:t>8 March 2026</a:t>
            </a:r>
          </a:p>
        </p:txBody>
      </p:sp>
      <p:sp>
        <p:nvSpPr>
          <p:cNvPr id="7" name="Slide Number Placeholder 6">
            <a:extLst>
              <a:ext uri="{FF2B5EF4-FFF2-40B4-BE49-F238E27FC236}">
                <a16:creationId xmlns:a16="http://schemas.microsoft.com/office/drawing/2014/main" id="{1FA34BCC-2020-547E-CFD1-AF77F73EF46A}"/>
              </a:ext>
            </a:extLst>
          </p:cNvPr>
          <p:cNvSpPr>
            <a:spLocks noGrp="1"/>
          </p:cNvSpPr>
          <p:nvPr>
            <p:ph type="sldNum" idx="12"/>
          </p:nvPr>
        </p:nvSpPr>
        <p:spPr/>
        <p:txBody>
          <a:bodyPr/>
          <a:lstStyle/>
          <a:p>
            <a:fld id="{00000000-1234-1234-1234-123412341234}" type="slidenum">
              <a:rPr lang="en" smtClean="0"/>
              <a:pPr/>
              <a:t>37</a:t>
            </a:fld>
            <a:endParaRPr lang="en"/>
          </a:p>
        </p:txBody>
      </p:sp>
    </p:spTree>
    <p:extLst>
      <p:ext uri="{BB962C8B-B14F-4D97-AF65-F5344CB8AC3E}">
        <p14:creationId xmlns:p14="http://schemas.microsoft.com/office/powerpoint/2010/main" val="47277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1BE31-9D89-A141-C310-6EDB5F95A3F3}"/>
              </a:ext>
            </a:extLst>
          </p:cNvPr>
          <p:cNvSpPr>
            <a:spLocks noGrp="1"/>
          </p:cNvSpPr>
          <p:nvPr>
            <p:ph type="title"/>
          </p:nvPr>
        </p:nvSpPr>
        <p:spPr/>
        <p:txBody>
          <a:bodyPr/>
          <a:lstStyle/>
          <a:p>
            <a:r>
              <a:rPr lang="en-US" dirty="0"/>
              <a:t>UU Award - Religion in Life</a:t>
            </a:r>
            <a:br>
              <a:rPr lang="en-US" dirty="0"/>
            </a:br>
            <a:r>
              <a:rPr lang="en-US" dirty="0"/>
              <a:t>Purpose</a:t>
            </a:r>
          </a:p>
        </p:txBody>
      </p:sp>
      <p:sp>
        <p:nvSpPr>
          <p:cNvPr id="3" name="Text Placeholder 2">
            <a:extLst>
              <a:ext uri="{FF2B5EF4-FFF2-40B4-BE49-F238E27FC236}">
                <a16:creationId xmlns:a16="http://schemas.microsoft.com/office/drawing/2014/main" id="{1A8E6599-65F6-027B-04A9-73ED4B021618}"/>
              </a:ext>
            </a:extLst>
          </p:cNvPr>
          <p:cNvSpPr>
            <a:spLocks noGrp="1"/>
          </p:cNvSpPr>
          <p:nvPr>
            <p:ph type="body" idx="1"/>
          </p:nvPr>
        </p:nvSpPr>
        <p:spPr>
          <a:xfrm>
            <a:off x="435981" y="1416414"/>
            <a:ext cx="5986037" cy="3281071"/>
          </a:xfrm>
        </p:spPr>
        <p:txBody>
          <a:bodyPr/>
          <a:lstStyle/>
          <a:p>
            <a:r>
              <a:rPr lang="en-US" sz="2000" b="0" i="0" u="none" strike="noStrike" cap="none" dirty="0">
                <a:solidFill>
                  <a:schemeClr val="dk1"/>
                </a:solidFill>
                <a:effectLst/>
                <a:latin typeface="Roboto Condensed Light"/>
                <a:ea typeface="Roboto Condensed Light"/>
                <a:cs typeface="Roboto Condensed Light"/>
                <a:sym typeface="Roboto Condensed Light"/>
              </a:rPr>
              <a:t>To help Unitarian Universalist young people learn about our faith: our beliefs, our history, our denominational structure, and how we live in the world</a:t>
            </a:r>
          </a:p>
          <a:p>
            <a:r>
              <a:rPr lang="en-US" sz="2000" b="0" i="0" u="none" strike="noStrike" cap="none" dirty="0">
                <a:solidFill>
                  <a:schemeClr val="dk1"/>
                </a:solidFill>
                <a:effectLst/>
                <a:latin typeface="Roboto Condensed Light"/>
                <a:ea typeface="Roboto Condensed Light"/>
                <a:cs typeface="Roboto Condensed Light"/>
                <a:sym typeface="Roboto Condensed Light"/>
              </a:rPr>
              <a:t>To support Unitarian Universalist youth as they live their faith</a:t>
            </a:r>
          </a:p>
          <a:p>
            <a:r>
              <a:rPr lang="en-US" sz="2000" b="0" i="0" u="none" strike="noStrike" cap="none" dirty="0">
                <a:solidFill>
                  <a:schemeClr val="dk1"/>
                </a:solidFill>
                <a:effectLst/>
                <a:latin typeface="Roboto Condensed Light"/>
                <a:ea typeface="Roboto Condensed Light"/>
                <a:cs typeface="Roboto Condensed Light"/>
                <a:sym typeface="Roboto Condensed Light"/>
              </a:rPr>
              <a:t>To provide a program for Unitarian Universalists that can lead to the awarding of the Religion in Life emblem for Scouts BSA</a:t>
            </a:r>
          </a:p>
          <a:p>
            <a:r>
              <a:rPr lang="en-US" sz="2000" b="0" i="0" u="none" strike="noStrike" cap="none" dirty="0">
                <a:solidFill>
                  <a:schemeClr val="dk1"/>
                </a:solidFill>
                <a:effectLst/>
                <a:latin typeface="Roboto Condensed Light"/>
                <a:ea typeface="Roboto Condensed Light"/>
                <a:cs typeface="Roboto Condensed Light"/>
                <a:sym typeface="Roboto Condensed Light"/>
              </a:rPr>
              <a:t>To recognize the achievements of youth in Unitarian Universalist congregations</a:t>
            </a:r>
          </a:p>
        </p:txBody>
      </p:sp>
      <p:sp>
        <p:nvSpPr>
          <p:cNvPr id="10" name="Date Placeholder 9">
            <a:extLst>
              <a:ext uri="{FF2B5EF4-FFF2-40B4-BE49-F238E27FC236}">
                <a16:creationId xmlns:a16="http://schemas.microsoft.com/office/drawing/2014/main" id="{EA5A3EB6-69E1-973C-BC1B-0029C9CA7F33}"/>
              </a:ext>
            </a:extLst>
          </p:cNvPr>
          <p:cNvSpPr>
            <a:spLocks noGrp="1"/>
          </p:cNvSpPr>
          <p:nvPr>
            <p:ph type="dt" sz="half" idx="13"/>
          </p:nvPr>
        </p:nvSpPr>
        <p:spPr/>
        <p:txBody>
          <a:bodyPr/>
          <a:lstStyle/>
          <a:p>
            <a:r>
              <a:rPr lang="en-US"/>
              <a:t>8 March 2026</a:t>
            </a:r>
          </a:p>
        </p:txBody>
      </p:sp>
      <p:sp>
        <p:nvSpPr>
          <p:cNvPr id="5" name="Slide Number Placeholder 4">
            <a:extLst>
              <a:ext uri="{FF2B5EF4-FFF2-40B4-BE49-F238E27FC236}">
                <a16:creationId xmlns:a16="http://schemas.microsoft.com/office/drawing/2014/main" id="{CCAE1A31-5165-D875-E4CA-290EA74A5E47}"/>
              </a:ext>
            </a:extLst>
          </p:cNvPr>
          <p:cNvSpPr>
            <a:spLocks noGrp="1"/>
          </p:cNvSpPr>
          <p:nvPr>
            <p:ph type="sldNum" idx="12"/>
          </p:nvPr>
        </p:nvSpPr>
        <p:spPr/>
        <p:txBody>
          <a:bodyPr/>
          <a:lstStyle/>
          <a:p>
            <a:fld id="{00000000-1234-1234-1234-123412341234}" type="slidenum">
              <a:rPr lang="en" smtClean="0"/>
              <a:pPr/>
              <a:t>38</a:t>
            </a:fld>
            <a:endParaRPr lang="en"/>
          </a:p>
        </p:txBody>
      </p:sp>
    </p:spTree>
    <p:extLst>
      <p:ext uri="{BB962C8B-B14F-4D97-AF65-F5344CB8AC3E}">
        <p14:creationId xmlns:p14="http://schemas.microsoft.com/office/powerpoint/2010/main" val="307258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933D2-6D98-CA42-A252-1E9838054FEC}"/>
              </a:ext>
            </a:extLst>
          </p:cNvPr>
          <p:cNvSpPr>
            <a:spLocks noGrp="1"/>
          </p:cNvSpPr>
          <p:nvPr>
            <p:ph type="title"/>
          </p:nvPr>
        </p:nvSpPr>
        <p:spPr/>
        <p:txBody>
          <a:bodyPr/>
          <a:lstStyle/>
          <a:p>
            <a:r>
              <a:rPr lang="en-US" dirty="0"/>
              <a:t>What Can We Learn from Each Other?</a:t>
            </a:r>
          </a:p>
        </p:txBody>
      </p:sp>
      <p:sp>
        <p:nvSpPr>
          <p:cNvPr id="3" name="Text Placeholder 2">
            <a:extLst>
              <a:ext uri="{FF2B5EF4-FFF2-40B4-BE49-F238E27FC236}">
                <a16:creationId xmlns:a16="http://schemas.microsoft.com/office/drawing/2014/main" id="{A3584FEA-9A3A-FA44-BB80-E023FE8B2041}"/>
              </a:ext>
            </a:extLst>
          </p:cNvPr>
          <p:cNvSpPr>
            <a:spLocks noGrp="1"/>
          </p:cNvSpPr>
          <p:nvPr>
            <p:ph type="body" idx="1"/>
          </p:nvPr>
        </p:nvSpPr>
        <p:spPr>
          <a:xfrm>
            <a:off x="314325" y="1327350"/>
            <a:ext cx="6279356" cy="1113029"/>
          </a:xfrm>
        </p:spPr>
        <p:txBody>
          <a:bodyPr/>
          <a:lstStyle/>
          <a:p>
            <a:r>
              <a:rPr lang="en-US" dirty="0"/>
              <a:t>Encourage collaboration</a:t>
            </a:r>
          </a:p>
          <a:p>
            <a:r>
              <a:rPr lang="en-US" dirty="0"/>
              <a:t>Suggest joint projects or reflections</a:t>
            </a:r>
          </a:p>
        </p:txBody>
      </p:sp>
      <p:pic>
        <p:nvPicPr>
          <p:cNvPr id="6" name="Graphic 5" descr="Handshake with solid fill">
            <a:extLst>
              <a:ext uri="{FF2B5EF4-FFF2-40B4-BE49-F238E27FC236}">
                <a16:creationId xmlns:a16="http://schemas.microsoft.com/office/drawing/2014/main" id="{F88D9B9B-94D2-5EF5-2AF9-080997DA5E7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75212" y="2294093"/>
            <a:ext cx="2342407" cy="2342407"/>
          </a:xfrm>
          <a:prstGeom prst="rect">
            <a:avLst/>
          </a:prstGeom>
        </p:spPr>
      </p:pic>
      <p:sp>
        <p:nvSpPr>
          <p:cNvPr id="7" name="Date Placeholder 6">
            <a:extLst>
              <a:ext uri="{FF2B5EF4-FFF2-40B4-BE49-F238E27FC236}">
                <a16:creationId xmlns:a16="http://schemas.microsoft.com/office/drawing/2014/main" id="{9436EB55-0A95-0340-36FC-6BF6EDC77F69}"/>
              </a:ext>
            </a:extLst>
          </p:cNvPr>
          <p:cNvSpPr>
            <a:spLocks noGrp="1"/>
          </p:cNvSpPr>
          <p:nvPr>
            <p:ph type="dt" sz="half" idx="13"/>
          </p:nvPr>
        </p:nvSpPr>
        <p:spPr/>
        <p:txBody>
          <a:bodyPr/>
          <a:lstStyle/>
          <a:p>
            <a:r>
              <a:rPr lang="en-US"/>
              <a:t>8 March 2026</a:t>
            </a:r>
          </a:p>
        </p:txBody>
      </p:sp>
      <p:sp>
        <p:nvSpPr>
          <p:cNvPr id="4" name="Slide Number Placeholder 3">
            <a:extLst>
              <a:ext uri="{FF2B5EF4-FFF2-40B4-BE49-F238E27FC236}">
                <a16:creationId xmlns:a16="http://schemas.microsoft.com/office/drawing/2014/main" id="{0444E133-A756-C5B5-9EA1-2F28E80CE1E0}"/>
              </a:ext>
            </a:extLst>
          </p:cNvPr>
          <p:cNvSpPr>
            <a:spLocks noGrp="1"/>
          </p:cNvSpPr>
          <p:nvPr>
            <p:ph type="sldNum" idx="12"/>
          </p:nvPr>
        </p:nvSpPr>
        <p:spPr/>
        <p:txBody>
          <a:bodyPr/>
          <a:lstStyle/>
          <a:p>
            <a:fld id="{00000000-1234-1234-1234-123412341234}" type="slidenum">
              <a:rPr lang="en" smtClean="0"/>
              <a:pPr/>
              <a:t>39</a:t>
            </a:fld>
            <a:endParaRPr lang="en"/>
          </a:p>
        </p:txBody>
      </p:sp>
    </p:spTree>
    <p:extLst>
      <p:ext uri="{BB962C8B-B14F-4D97-AF65-F5344CB8AC3E}">
        <p14:creationId xmlns:p14="http://schemas.microsoft.com/office/powerpoint/2010/main" val="1230334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Salerio template">
  <a:themeElements>
    <a:clrScheme name="Custom 347">
      <a:dk1>
        <a:srgbClr val="263248"/>
      </a:dk1>
      <a:lt1>
        <a:srgbClr val="FFFFFF"/>
      </a:lt1>
      <a:dk2>
        <a:srgbClr val="434343"/>
      </a:dk2>
      <a:lt2>
        <a:srgbClr val="E0E4E9"/>
      </a:lt2>
      <a:accent1>
        <a:srgbClr val="3F5378"/>
      </a:accent1>
      <a:accent2>
        <a:srgbClr val="263248"/>
      </a:accent2>
      <a:accent3>
        <a:srgbClr val="92A8C8"/>
      </a:accent3>
      <a:accent4>
        <a:srgbClr val="C7D3E6"/>
      </a:accent4>
      <a:accent5>
        <a:srgbClr val="FF9800"/>
      </a:accent5>
      <a:accent6>
        <a:srgbClr val="D26F00"/>
      </a:accent6>
      <a:hlink>
        <a:srgbClr val="3F5378"/>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ofessional Business Template.pptx" id="{73EEB342-B8BC-614F-9098-5098F4C3379F}" vid="{0A5155FC-2897-D743-AEEE-C2AA8ABEA318}"/>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Salerio template</Template>
  <TotalTime>628</TotalTime>
  <Words>2328</Words>
  <Application>Microsoft Macintosh PowerPoint</Application>
  <PresentationFormat>Custom</PresentationFormat>
  <Paragraphs>357</Paragraphs>
  <Slides>39</Slides>
  <Notes>32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Arvo</vt:lpstr>
      <vt:lpstr>Roboto</vt:lpstr>
      <vt:lpstr>Roboto Condensed</vt:lpstr>
      <vt:lpstr>Roboto Condensed Light</vt:lpstr>
      <vt:lpstr>system-ui</vt:lpstr>
      <vt:lpstr>Salerio template</vt:lpstr>
      <vt:lpstr>Living the Scout  Oath and Law:  A UU Perspective</vt:lpstr>
      <vt:lpstr>Introduction</vt:lpstr>
      <vt:lpstr>About Me</vt:lpstr>
      <vt:lpstr>PowerPoint Presentation</vt:lpstr>
      <vt:lpstr>Duty to God</vt:lpstr>
      <vt:lpstr>Duty to Country</vt:lpstr>
      <vt:lpstr>Scout Law and UU Ethics</vt:lpstr>
      <vt:lpstr>Helping Other People at All Times</vt:lpstr>
      <vt:lpstr>Personal Growth and Discipline</vt:lpstr>
      <vt:lpstr>Key Distinction</vt:lpstr>
      <vt:lpstr>The Scout Law</vt:lpstr>
      <vt:lpstr>The Scout Law - Overview</vt:lpstr>
      <vt:lpstr>Trustworthy</vt:lpstr>
      <vt:lpstr>Loyal</vt:lpstr>
      <vt:lpstr>Helpful</vt:lpstr>
      <vt:lpstr>Friendly</vt:lpstr>
      <vt:lpstr>Courteous</vt:lpstr>
      <vt:lpstr>Kind</vt:lpstr>
      <vt:lpstr>Obedient</vt:lpstr>
      <vt:lpstr>Cheerful</vt:lpstr>
      <vt:lpstr>Thrifty</vt:lpstr>
      <vt:lpstr>Brave</vt:lpstr>
      <vt:lpstr>Clean</vt:lpstr>
      <vt:lpstr>Reverent</vt:lpstr>
      <vt:lpstr>Reflection</vt:lpstr>
      <vt:lpstr>PowerPoint Presentation</vt:lpstr>
      <vt:lpstr>THANK YOU!</vt:lpstr>
      <vt:lpstr>ISSUES</vt:lpstr>
      <vt:lpstr>Youth Safety &amp; Protection</vt:lpstr>
      <vt:lpstr>Cost &amp; Accessibility</vt:lpstr>
      <vt:lpstr>Relevance in Today’s World</vt:lpstr>
      <vt:lpstr>Inclusivity &amp; Belonging</vt:lpstr>
      <vt:lpstr>Program Quality &amp; Leader Support</vt:lpstr>
      <vt:lpstr>LGBTQ+ Inclusion in Scouting</vt:lpstr>
      <vt:lpstr>Girls as Scouts</vt:lpstr>
      <vt:lpstr>Women as Adult Leaders</vt:lpstr>
      <vt:lpstr>Staying Grounded in the Mission</vt:lpstr>
      <vt:lpstr>UU Award - Religion in Life Purpose</vt:lpstr>
      <vt:lpstr>What Can We Learn from Each Other?</vt:lpstr>
    </vt:vector>
  </TitlesOfParts>
  <Manager/>
  <Company>UU Deland</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Living the Scout Oath and Law: A UU Perspective</dc:title>
  <dc:subject>Scouting and UU</dc:subject>
  <dc:creator>John Cupak</dc:creator>
  <cp:keywords/>
  <dc:description>Presented March 8, 2026</dc:description>
  <cp:lastModifiedBy>John Cupak</cp:lastModifiedBy>
  <cp:revision>16</cp:revision>
  <cp:lastPrinted>2026-02-22T20:53:19Z</cp:lastPrinted>
  <dcterms:created xsi:type="dcterms:W3CDTF">2025-06-12T21:14:09Z</dcterms:created>
  <dcterms:modified xsi:type="dcterms:W3CDTF">2026-08-10T18:23:49Z</dcterms:modified>
  <cp:category/>
</cp:coreProperties>
</file>