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1" r:id="rId2"/>
    <p:sldId id="271" r:id="rId3"/>
    <p:sldId id="256" r:id="rId4"/>
    <p:sldId id="258" r:id="rId5"/>
    <p:sldId id="257" r:id="rId6"/>
    <p:sldId id="273" r:id="rId7"/>
    <p:sldId id="266" r:id="rId8"/>
    <p:sldId id="269" r:id="rId9"/>
    <p:sldId id="263" r:id="rId10"/>
    <p:sldId id="262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6E0840-2198-4D29-A72C-D39920076C1D}" v="1" dt="2026-07-17T17:08:32.1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960" autoAdjust="0"/>
    <p:restoredTop sz="94710"/>
  </p:normalViewPr>
  <p:slideViewPr>
    <p:cSldViewPr snapToGrid="0">
      <p:cViewPr varScale="1">
        <p:scale>
          <a:sx n="183" d="100"/>
          <a:sy n="183" d="100"/>
        </p:scale>
        <p:origin x="1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J Speights" userId="54810d4b5645c57a" providerId="LiveId" clId="{25307343-72DA-47A7-BA71-EB6635D81AE0}"/>
    <pc:docChg chg="custSel modSld">
      <pc:chgData name="JJ Speights" userId="54810d4b5645c57a" providerId="LiveId" clId="{25307343-72DA-47A7-BA71-EB6635D81AE0}" dt="2026-07-17T18:46:51.242" v="19" actId="1076"/>
      <pc:docMkLst>
        <pc:docMk/>
      </pc:docMkLst>
      <pc:sldChg chg="modSp mod">
        <pc:chgData name="JJ Speights" userId="54810d4b5645c57a" providerId="LiveId" clId="{25307343-72DA-47A7-BA71-EB6635D81AE0}" dt="2026-07-17T17:32:23.418" v="17" actId="1582"/>
        <pc:sldMkLst>
          <pc:docMk/>
          <pc:sldMk cId="1774565550" sldId="256"/>
        </pc:sldMkLst>
        <pc:picChg chg="mod">
          <ac:chgData name="JJ Speights" userId="54810d4b5645c57a" providerId="LiveId" clId="{25307343-72DA-47A7-BA71-EB6635D81AE0}" dt="2026-07-17T17:32:23.418" v="17" actId="1582"/>
          <ac:picMkLst>
            <pc:docMk/>
            <pc:sldMk cId="1774565550" sldId="256"/>
            <ac:picMk id="9" creationId="{4B6A5A90-E3C8-3A6E-2EAE-8C8B27B32B3B}"/>
          </ac:picMkLst>
        </pc:picChg>
      </pc:sldChg>
      <pc:sldChg chg="modSp mod">
        <pc:chgData name="JJ Speights" userId="54810d4b5645c57a" providerId="LiveId" clId="{25307343-72DA-47A7-BA71-EB6635D81AE0}" dt="2026-07-17T17:32:31.680" v="18" actId="1582"/>
        <pc:sldMkLst>
          <pc:docMk/>
          <pc:sldMk cId="656599610" sldId="261"/>
        </pc:sldMkLst>
        <pc:picChg chg="mod">
          <ac:chgData name="JJ Speights" userId="54810d4b5645c57a" providerId="LiveId" clId="{25307343-72DA-47A7-BA71-EB6635D81AE0}" dt="2026-07-17T17:32:31.680" v="18" actId="1582"/>
          <ac:picMkLst>
            <pc:docMk/>
            <pc:sldMk cId="656599610" sldId="261"/>
            <ac:picMk id="5" creationId="{9F92FDAE-CFBE-D857-BF22-2986498FDF06}"/>
          </ac:picMkLst>
        </pc:picChg>
      </pc:sldChg>
      <pc:sldChg chg="modSp mod">
        <pc:chgData name="JJ Speights" userId="54810d4b5645c57a" providerId="LiveId" clId="{25307343-72DA-47A7-BA71-EB6635D81AE0}" dt="2026-07-17T18:46:51.242" v="19" actId="1076"/>
        <pc:sldMkLst>
          <pc:docMk/>
          <pc:sldMk cId="1123591402" sldId="267"/>
        </pc:sldMkLst>
        <pc:picChg chg="mod">
          <ac:chgData name="JJ Speights" userId="54810d4b5645c57a" providerId="LiveId" clId="{25307343-72DA-47A7-BA71-EB6635D81AE0}" dt="2026-07-17T18:46:51.242" v="19" actId="1076"/>
          <ac:picMkLst>
            <pc:docMk/>
            <pc:sldMk cId="1123591402" sldId="267"/>
            <ac:picMk id="5" creationId="{5663F4F6-1ABD-6412-9B4B-0D1F5986516C}"/>
          </ac:picMkLst>
        </pc:picChg>
      </pc:sldChg>
      <pc:sldChg chg="modSp mod">
        <pc:chgData name="JJ Speights" userId="54810d4b5645c57a" providerId="LiveId" clId="{25307343-72DA-47A7-BA71-EB6635D81AE0}" dt="2026-07-17T17:32:11.351" v="16" actId="1076"/>
        <pc:sldMkLst>
          <pc:docMk/>
          <pc:sldMk cId="4242136326" sldId="269"/>
        </pc:sldMkLst>
        <pc:picChg chg="mod">
          <ac:chgData name="JJ Speights" userId="54810d4b5645c57a" providerId="LiveId" clId="{25307343-72DA-47A7-BA71-EB6635D81AE0}" dt="2026-07-17T17:32:11.351" v="16" actId="1076"/>
          <ac:picMkLst>
            <pc:docMk/>
            <pc:sldMk cId="4242136326" sldId="269"/>
            <ac:picMk id="5" creationId="{1F8EC3B9-A032-7226-454C-C5ADE8FF02A6}"/>
          </ac:picMkLst>
        </pc:picChg>
      </pc:sldChg>
      <pc:sldChg chg="addSp delSp modSp mod">
        <pc:chgData name="JJ Speights" userId="54810d4b5645c57a" providerId="LiveId" clId="{25307343-72DA-47A7-BA71-EB6635D81AE0}" dt="2026-07-17T17:31:48.553" v="12" actId="1582"/>
        <pc:sldMkLst>
          <pc:docMk/>
          <pc:sldMk cId="4148893329" sldId="273"/>
        </pc:sldMkLst>
        <pc:grpChg chg="add del mod">
          <ac:chgData name="JJ Speights" userId="54810d4b5645c57a" providerId="LiveId" clId="{25307343-72DA-47A7-BA71-EB6635D81AE0}" dt="2026-07-17T17:29:36.905" v="1" actId="478"/>
          <ac:grpSpMkLst>
            <pc:docMk/>
            <pc:sldMk cId="4148893329" sldId="273"/>
            <ac:grpSpMk id="16" creationId="{DC1518C2-8E2A-97F1-AE4E-A1CF32D6095E}"/>
          </ac:grpSpMkLst>
        </pc:grpChg>
        <pc:picChg chg="mod">
          <ac:chgData name="JJ Speights" userId="54810d4b5645c57a" providerId="LiveId" clId="{25307343-72DA-47A7-BA71-EB6635D81AE0}" dt="2026-07-17T17:08:32.178" v="0" actId="164"/>
          <ac:picMkLst>
            <pc:docMk/>
            <pc:sldMk cId="4148893329" sldId="273"/>
            <ac:picMk id="5" creationId="{692FE5D1-B621-AC82-196A-A487E9F455B7}"/>
          </ac:picMkLst>
        </pc:picChg>
        <pc:picChg chg="mod">
          <ac:chgData name="JJ Speights" userId="54810d4b5645c57a" providerId="LiveId" clId="{25307343-72DA-47A7-BA71-EB6635D81AE0}" dt="2026-07-17T17:08:32.178" v="0" actId="164"/>
          <ac:picMkLst>
            <pc:docMk/>
            <pc:sldMk cId="4148893329" sldId="273"/>
            <ac:picMk id="7" creationId="{2E7CDCD0-15EA-0B3D-0B8B-BFED344685A1}"/>
          </ac:picMkLst>
        </pc:picChg>
        <pc:picChg chg="mod">
          <ac:chgData name="JJ Speights" userId="54810d4b5645c57a" providerId="LiveId" clId="{25307343-72DA-47A7-BA71-EB6635D81AE0}" dt="2026-07-17T17:08:32.178" v="0" actId="164"/>
          <ac:picMkLst>
            <pc:docMk/>
            <pc:sldMk cId="4148893329" sldId="273"/>
            <ac:picMk id="9" creationId="{BD35506E-150D-74D5-85ED-954FAD9A6D20}"/>
          </ac:picMkLst>
        </pc:picChg>
        <pc:picChg chg="del">
          <ac:chgData name="JJ Speights" userId="54810d4b5645c57a" providerId="LiveId" clId="{25307343-72DA-47A7-BA71-EB6635D81AE0}" dt="2026-07-17T17:29:39.337" v="4" actId="478"/>
          <ac:picMkLst>
            <pc:docMk/>
            <pc:sldMk cId="4148893329" sldId="273"/>
            <ac:picMk id="11" creationId="{2F5EC961-9881-D6E6-CA04-4407370C5198}"/>
          </ac:picMkLst>
        </pc:picChg>
        <pc:picChg chg="del">
          <ac:chgData name="JJ Speights" userId="54810d4b5645c57a" providerId="LiveId" clId="{25307343-72DA-47A7-BA71-EB6635D81AE0}" dt="2026-07-17T17:29:38.705" v="3" actId="478"/>
          <ac:picMkLst>
            <pc:docMk/>
            <pc:sldMk cId="4148893329" sldId="273"/>
            <ac:picMk id="13" creationId="{154817CD-0E9B-46DF-ACF7-F12BD6312C35}"/>
          </ac:picMkLst>
        </pc:picChg>
        <pc:picChg chg="del">
          <ac:chgData name="JJ Speights" userId="54810d4b5645c57a" providerId="LiveId" clId="{25307343-72DA-47A7-BA71-EB6635D81AE0}" dt="2026-07-17T17:29:37.833" v="2" actId="478"/>
          <ac:picMkLst>
            <pc:docMk/>
            <pc:sldMk cId="4148893329" sldId="273"/>
            <ac:picMk id="15" creationId="{AF10852C-A419-A27C-1C8A-45DDF54B05C4}"/>
          </ac:picMkLst>
        </pc:picChg>
        <pc:picChg chg="add mod">
          <ac:chgData name="JJ Speights" userId="54810d4b5645c57a" providerId="LiveId" clId="{25307343-72DA-47A7-BA71-EB6635D81AE0}" dt="2026-07-17T17:31:48.553" v="12" actId="1582"/>
          <ac:picMkLst>
            <pc:docMk/>
            <pc:sldMk cId="4148893329" sldId="273"/>
            <ac:picMk id="18" creationId="{605CEB93-0576-81B3-683E-625937844E2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0AD67-57EE-4B9A-86D9-7F6FB5F5857B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7F29B4-C242-4608-A8D0-66B2E86AD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30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F29B4-C242-4608-A8D0-66B2E86AD9D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51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B7AC0-06C2-FD93-A091-021471419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D22B9B-70C2-C3D1-3A44-3C77ED859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7F586-43A5-D49F-1BF8-8C264057A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7BC0-822A-4F57-9B19-920D751894D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59EA7C-5BCD-A7D6-C330-ECD84468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5A6D4-0B80-B9F4-5C9E-104F97C47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7BBF-DA78-4A8B-A279-B72A5E6DF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639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D135F-F387-439F-828A-4A85E118A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11550A-65A2-07E6-8CD2-852A8F26A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DA524-62C3-6BC1-D517-9DDCBBA41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7BC0-822A-4F57-9B19-920D751894D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BD39F-C2C0-B50A-05BD-FE9DCF20A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7FF4A-7DD9-9884-F332-C99D74B65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7BBF-DA78-4A8B-A279-B72A5E6DF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705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C53A73-80A6-9613-50C3-E461EC0B56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54552A-7E85-82D5-20E8-F7089FF7C3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B8C49-8734-CE19-71A1-FAA6D9404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7BC0-822A-4F57-9B19-920D751894D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4861B-0114-D45A-A7DC-580BE522E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AB4974-7A80-4562-E807-F27EDB5B3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7BBF-DA78-4A8B-A279-B72A5E6DF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79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91976-46AA-626B-7136-50801475B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C7698-9220-07E7-5621-B330D6E42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7F8612-3CE5-C106-88B5-EBB85AA2B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7BC0-822A-4F57-9B19-920D751894D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9C9C2-CCEA-A534-F564-BADBF419C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2295D-336D-B8C6-3242-5CE3E4080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7BBF-DA78-4A8B-A279-B72A5E6DF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7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D6BDD-7067-58CF-7632-EF4451947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EA0AF1-47A2-DAD6-0CA5-9F7B5F840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5FC68-80EE-44E4-205C-E45B55488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7BC0-822A-4F57-9B19-920D751894D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3BF9D1-8304-B697-869E-D4A52223B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981B8-6558-D490-6450-DF3926B0C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7BBF-DA78-4A8B-A279-B72A5E6DF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529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9E02F-6DA9-51AA-9B38-9F63E974A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3151-B12C-681B-D31D-EEF75A117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0DB168-3470-F669-C45B-25A8F87245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983B9D-AEA3-EA21-A36D-BA7BA8126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7BC0-822A-4F57-9B19-920D751894D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FA6D54-3896-B305-145E-2276E7A0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1E561-5825-19E5-F796-EEBEC95B3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7BBF-DA78-4A8B-A279-B72A5E6DF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39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80A1-4DDD-DE7D-304F-DE62E6846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700124-8F1E-78DB-3964-82D33187C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20BF2F-0866-1599-18C8-FA9F6CBA0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52250-A001-50D6-79A5-0EEE43037F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A9DFC7-8797-6FA1-176C-B2195C8F37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A4A7F7-2B32-C2EB-3536-4E785CF6F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7BC0-822A-4F57-9B19-920D751894D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F1ACC4-468E-97A6-CB3A-E6B7139E0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C17A32-23DF-4906-9C47-4A8750C98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7BBF-DA78-4A8B-A279-B72A5E6DF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04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5020-F069-E10C-7005-044607695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42EFFF-9CD7-EA80-06E4-2ABAEBAAA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7BC0-822A-4F57-9B19-920D751894D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07BA96-8508-D4E7-6C68-A10FE06AD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7F61E1-23AE-D8D7-6E65-CAB12E665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7BBF-DA78-4A8B-A279-B72A5E6DF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051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09EC7D-7625-9688-F8CF-9D7EC34A6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7BC0-822A-4F57-9B19-920D751894D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90996E-DE4D-085D-4911-3BF9690E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AAB68-3F1F-6EF6-2670-D2F78E268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7BBF-DA78-4A8B-A279-B72A5E6DF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697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9A7D6-59DF-B417-111B-A8BCDB551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CF999-F318-9F44-AAC2-2A32F9B20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9B6A51-B761-1C4E-8757-DA50DAAD23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7DF987-6224-4260-FCE4-BD19B7B88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7BC0-822A-4F57-9B19-920D751894D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78300-D897-18C6-361A-EF78E0473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89DE98-4E74-B9C4-0A2E-D79E91689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7BBF-DA78-4A8B-A279-B72A5E6DF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5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C0CBB-B59E-B401-D2D0-7E461701A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AFF963-4554-138E-CD0A-F56584AE51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4D7580-AE90-F3AF-FCEA-1CEC51BC38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2CE6D-4847-5E98-9808-31FC2FC9A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7BC0-822A-4F57-9B19-920D751894D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C87451-1987-7B79-5B1A-B9F9C8118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F68E7F-1733-A5E5-7414-8E32B39F0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7BBF-DA78-4A8B-A279-B72A5E6DF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702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A37853-CE26-C0A7-424A-FAC23A4BE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718FB7-2FB4-1953-B788-23EB8ACCA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F3DED4-BC0F-0478-99E8-848BBC47DF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4E7BC0-822A-4F57-9B19-920D751894D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0C28A-1C4D-8A02-F470-587EB12D5C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A40DB-00C4-DCE8-5D98-51014B4920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8A7BBF-DA78-4A8B-A279-B72A5E6DF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09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92FDAE-CFBE-D857-BF22-2986498FDF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668" r="-147" b="21549"/>
          <a:stretch>
            <a:fillRect/>
          </a:stretch>
        </p:blipFill>
        <p:spPr>
          <a:xfrm>
            <a:off x="216365" y="85864"/>
            <a:ext cx="11693193" cy="668627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56599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9AC61A-301A-610F-7D68-94E1CB83C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840"/>
          <a:stretch>
            <a:fillRect/>
          </a:stretch>
        </p:blipFill>
        <p:spPr>
          <a:xfrm>
            <a:off x="1662348" y="195570"/>
            <a:ext cx="8769863" cy="646686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08364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63F4F6-1ABD-6412-9B4B-0D1F598651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98"/>
          <a:stretch>
            <a:fillRect/>
          </a:stretch>
        </p:blipFill>
        <p:spPr>
          <a:xfrm>
            <a:off x="1479395" y="88857"/>
            <a:ext cx="9233209" cy="276094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6051F3-A415-6879-98C4-68F648537A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62" b="38602"/>
          <a:stretch>
            <a:fillRect/>
          </a:stretch>
        </p:blipFill>
        <p:spPr>
          <a:xfrm>
            <a:off x="178419" y="2961764"/>
            <a:ext cx="5656524" cy="350446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B28BFB-D2C7-3FD5-74C2-493F009E45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008"/>
          <a:stretch>
            <a:fillRect/>
          </a:stretch>
        </p:blipFill>
        <p:spPr>
          <a:xfrm>
            <a:off x="6016440" y="2961764"/>
            <a:ext cx="5997141" cy="351331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23591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010B68E-675E-A213-F777-3D905F270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92"/>
          <a:stretch>
            <a:fillRect/>
          </a:stretch>
        </p:blipFill>
        <p:spPr>
          <a:xfrm>
            <a:off x="998997" y="271758"/>
            <a:ext cx="9979059" cy="631448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05521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B6A5A90-E3C8-3A6E-2EAE-8C8B27B32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307" y="256026"/>
            <a:ext cx="9540984" cy="634594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74565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A5E797E-1FC4-5A85-CE12-40BD40671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236" y="148350"/>
            <a:ext cx="9197527" cy="656129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07559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C80190-9A3C-7B30-6C67-406F9CD65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649" y="174099"/>
            <a:ext cx="9764702" cy="650980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25545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605CEB93-0576-81B3-683E-625937844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14" y="409575"/>
            <a:ext cx="11821572" cy="613586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48893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0D822A-BD6D-91C7-3BFE-F1B30189A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71"/>
          <a:stretch>
            <a:fillRect/>
          </a:stretch>
        </p:blipFill>
        <p:spPr>
          <a:xfrm>
            <a:off x="700267" y="307880"/>
            <a:ext cx="10509016" cy="624224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91105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8EC3B9-A032-7226-454C-C5ADE8FF0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09" y="142340"/>
            <a:ext cx="9859979" cy="657331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42136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2911BE-9357-824D-CF0A-A679E5AD0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32" b="1083"/>
          <a:stretch>
            <a:fillRect/>
          </a:stretch>
        </p:blipFill>
        <p:spPr>
          <a:xfrm>
            <a:off x="1629109" y="112318"/>
            <a:ext cx="8779643" cy="656949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3766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3657</TotalTime>
  <Words>1</Words>
  <Application>Microsoft Macintosh PowerPoint</Application>
  <PresentationFormat>Widescreen</PresentationFormat>
  <Paragraphs>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JJ Speights</dc:creator>
  <cp:lastModifiedBy>John Cupak</cp:lastModifiedBy>
  <cp:revision>3</cp:revision>
  <dcterms:created xsi:type="dcterms:W3CDTF">2026-07-15T00:12:31Z</dcterms:created>
  <dcterms:modified xsi:type="dcterms:W3CDTF">2026-07-30T22:34:32Z</dcterms:modified>
</cp:coreProperties>
</file>